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25"/>
  </p:notesMasterIdLst>
  <p:handoutMasterIdLst>
    <p:handoutMasterId r:id="rId26"/>
  </p:handoutMasterIdLst>
  <p:sldIdLst>
    <p:sldId id="256" r:id="rId3"/>
    <p:sldId id="258" r:id="rId4"/>
    <p:sldId id="259" r:id="rId5"/>
    <p:sldId id="260" r:id="rId6"/>
    <p:sldId id="262" r:id="rId7"/>
    <p:sldId id="261" r:id="rId8"/>
    <p:sldId id="263" r:id="rId9"/>
    <p:sldId id="264" r:id="rId10"/>
    <p:sldId id="265" r:id="rId11"/>
    <p:sldId id="270" r:id="rId12"/>
    <p:sldId id="269" r:id="rId13"/>
    <p:sldId id="268" r:id="rId14"/>
    <p:sldId id="271" r:id="rId15"/>
    <p:sldId id="273" r:id="rId16"/>
    <p:sldId id="277" r:id="rId17"/>
    <p:sldId id="278" r:id="rId18"/>
    <p:sldId id="279" r:id="rId19"/>
    <p:sldId id="280" r:id="rId20"/>
    <p:sldId id="284" r:id="rId21"/>
    <p:sldId id="281" r:id="rId22"/>
    <p:sldId id="282" r:id="rId23"/>
    <p:sldId id="283" r:id="rId24"/>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userDrawn="1">
          <p15:clr>
            <a:srgbClr val="A4A3A4"/>
          </p15:clr>
        </p15:guide>
        <p15:guide id="2" pos="2305"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93" autoAdjust="0"/>
    <p:restoredTop sz="96086" autoAdjust="0"/>
  </p:normalViewPr>
  <p:slideViewPr>
    <p:cSldViewPr>
      <p:cViewPr varScale="1">
        <p:scale>
          <a:sx n="102" d="100"/>
          <a:sy n="102" d="100"/>
        </p:scale>
        <p:origin x="1212" y="114"/>
      </p:cViewPr>
      <p:guideLst>
        <p:guide orient="horz" pos="2160"/>
        <p:guide pos="2880"/>
      </p:guideLst>
    </p:cSldViewPr>
  </p:slideViewPr>
  <p:notesTextViewPr>
    <p:cViewPr>
      <p:scale>
        <a:sx n="100" d="100"/>
        <a:sy n="100" d="100"/>
      </p:scale>
      <p:origin x="0" y="0"/>
    </p:cViewPr>
  </p:notesTextViewPr>
  <p:sorterViewPr>
    <p:cViewPr>
      <p:scale>
        <a:sx n="120" d="100"/>
        <a:sy n="120" d="100"/>
      </p:scale>
      <p:origin x="0" y="-3408"/>
    </p:cViewPr>
  </p:sorterViewPr>
  <p:notesViewPr>
    <p:cSldViewPr>
      <p:cViewPr varScale="1">
        <p:scale>
          <a:sx n="77" d="100"/>
          <a:sy n="77" d="100"/>
        </p:scale>
        <p:origin x="3228" y="90"/>
      </p:cViewPr>
      <p:guideLst>
        <p:guide orient="horz" pos="3024"/>
        <p:guide pos="2305"/>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169920" cy="480060"/>
          </a:xfrm>
          <a:prstGeom prst="rect">
            <a:avLst/>
          </a:prstGeom>
        </p:spPr>
        <p:txBody>
          <a:bodyPr vert="horz" lIns="96654" tIns="48327" rIns="96654" bIns="48327" rtlCol="0"/>
          <a:lstStyle>
            <a:lvl1pPr algn="l">
              <a:defRPr sz="1200"/>
            </a:lvl1pPr>
          </a:lstStyle>
          <a:p>
            <a:endParaRPr lang="en-US" sz="1000">
              <a:latin typeface="Arial" panose="020B0604020202020204" pitchFamily="34" charset="0"/>
              <a:cs typeface="Arial" panose="020B0604020202020204" pitchFamily="34" charset="0"/>
            </a:endParaRPr>
          </a:p>
        </p:txBody>
      </p:sp>
      <p:sp>
        <p:nvSpPr>
          <p:cNvPr id="3" name="Date Placeholder 2"/>
          <p:cNvSpPr>
            <a:spLocks noGrp="1"/>
          </p:cNvSpPr>
          <p:nvPr>
            <p:ph type="dt" sz="quarter" idx="1"/>
          </p:nvPr>
        </p:nvSpPr>
        <p:spPr>
          <a:xfrm>
            <a:off x="4143587" y="1"/>
            <a:ext cx="3169920" cy="480060"/>
          </a:xfrm>
          <a:prstGeom prst="rect">
            <a:avLst/>
          </a:prstGeom>
        </p:spPr>
        <p:txBody>
          <a:bodyPr vert="horz" lIns="96654" tIns="48327" rIns="96654" bIns="48327" rtlCol="0"/>
          <a:lstStyle>
            <a:lvl1pPr algn="r">
              <a:defRPr sz="1200"/>
            </a:lvl1pPr>
          </a:lstStyle>
          <a:p>
            <a:r>
              <a:rPr lang="en-US" sz="1000">
                <a:latin typeface="Arial" panose="020B0604020202020204" pitchFamily="34" charset="0"/>
                <a:cs typeface="Arial" panose="020B0604020202020204" pitchFamily="34" charset="0"/>
              </a:rPr>
              <a:t>12/6/2020 pm</a:t>
            </a:r>
            <a:endParaRPr lang="en-US" sz="1000" dirty="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2"/>
          </p:nvPr>
        </p:nvSpPr>
        <p:spPr>
          <a:xfrm>
            <a:off x="0" y="9119475"/>
            <a:ext cx="3169920" cy="480060"/>
          </a:xfrm>
          <a:prstGeom prst="rect">
            <a:avLst/>
          </a:prstGeom>
        </p:spPr>
        <p:txBody>
          <a:bodyPr vert="horz" lIns="96654" tIns="48327" rIns="96654" bIns="48327" rtlCol="0" anchor="b"/>
          <a:lstStyle>
            <a:lvl1pPr algn="l">
              <a:defRPr sz="1200"/>
            </a:lvl1pPr>
          </a:lstStyle>
          <a:p>
            <a:r>
              <a:rPr lang="en-US" sz="1000">
                <a:latin typeface="Arial" panose="020B0604020202020204" pitchFamily="34" charset="0"/>
                <a:cs typeface="Arial" panose="020B0604020202020204" pitchFamily="34" charset="0"/>
              </a:rPr>
              <a:t>Micky Galloway</a:t>
            </a:r>
          </a:p>
        </p:txBody>
      </p:sp>
      <p:sp>
        <p:nvSpPr>
          <p:cNvPr id="5" name="Slide Number Placeholder 4"/>
          <p:cNvSpPr>
            <a:spLocks noGrp="1"/>
          </p:cNvSpPr>
          <p:nvPr>
            <p:ph type="sldNum" sz="quarter" idx="3"/>
          </p:nvPr>
        </p:nvSpPr>
        <p:spPr>
          <a:xfrm>
            <a:off x="4143587" y="9119475"/>
            <a:ext cx="3169920" cy="480060"/>
          </a:xfrm>
          <a:prstGeom prst="rect">
            <a:avLst/>
          </a:prstGeom>
        </p:spPr>
        <p:txBody>
          <a:bodyPr vert="horz" lIns="96654" tIns="48327" rIns="96654" bIns="48327" rtlCol="0" anchor="b"/>
          <a:lstStyle>
            <a:lvl1pPr algn="r">
              <a:defRPr sz="1200"/>
            </a:lvl1pPr>
          </a:lstStyle>
          <a:p>
            <a:fld id="{3FA3322D-3D02-4E96-B9AC-2331E00194F0}" type="slidenum">
              <a:rPr lang="en-US" sz="1000">
                <a:latin typeface="Arial" panose="020B0604020202020204" pitchFamily="34" charset="0"/>
                <a:cs typeface="Arial" panose="020B0604020202020204" pitchFamily="34" charset="0"/>
              </a:rPr>
              <a:pPr/>
              <a:t>‹#›</a:t>
            </a:fld>
            <a:endParaRPr lang="en-US" sz="10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169920" cy="480060"/>
          </a:xfrm>
          <a:prstGeom prst="rect">
            <a:avLst/>
          </a:prstGeom>
        </p:spPr>
        <p:txBody>
          <a:bodyPr vert="horz" lIns="96654" tIns="48327" rIns="96654" bIns="48327" rtlCol="0"/>
          <a:lstStyle>
            <a:lvl1pPr algn="l">
              <a:defRPr sz="1200"/>
            </a:lvl1pPr>
          </a:lstStyle>
          <a:p>
            <a:endParaRPr lang="en-US"/>
          </a:p>
        </p:txBody>
      </p:sp>
      <p:sp>
        <p:nvSpPr>
          <p:cNvPr id="3" name="Date Placeholder 2"/>
          <p:cNvSpPr>
            <a:spLocks noGrp="1"/>
          </p:cNvSpPr>
          <p:nvPr>
            <p:ph type="dt" idx="1"/>
          </p:nvPr>
        </p:nvSpPr>
        <p:spPr>
          <a:xfrm>
            <a:off x="4143587" y="1"/>
            <a:ext cx="3169920" cy="480060"/>
          </a:xfrm>
          <a:prstGeom prst="rect">
            <a:avLst/>
          </a:prstGeom>
        </p:spPr>
        <p:txBody>
          <a:bodyPr vert="horz" lIns="96654" tIns="48327" rIns="96654" bIns="48327" rtlCol="0"/>
          <a:lstStyle>
            <a:lvl1pPr algn="r">
              <a:defRPr sz="1200"/>
            </a:lvl1pPr>
          </a:lstStyle>
          <a:p>
            <a:r>
              <a:rPr lang="en-US"/>
              <a:t>12/6/2020 pm</a:t>
            </a:r>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54" tIns="48327" rIns="96654" bIns="48327" rtlCol="0" anchor="ctr"/>
          <a:lstStyle/>
          <a:p>
            <a:endParaRPr lang="en-US"/>
          </a:p>
        </p:txBody>
      </p:sp>
      <p:sp>
        <p:nvSpPr>
          <p:cNvPr id="5" name="Notes Placeholder 4"/>
          <p:cNvSpPr>
            <a:spLocks noGrp="1"/>
          </p:cNvSpPr>
          <p:nvPr>
            <p:ph type="body" sz="quarter" idx="3"/>
          </p:nvPr>
        </p:nvSpPr>
        <p:spPr>
          <a:xfrm>
            <a:off x="731521" y="4560571"/>
            <a:ext cx="5852160" cy="4320540"/>
          </a:xfrm>
          <a:prstGeom prst="rect">
            <a:avLst/>
          </a:prstGeom>
        </p:spPr>
        <p:txBody>
          <a:bodyPr vert="horz" lIns="96654" tIns="48327" rIns="96654" bIns="48327"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5"/>
            <a:ext cx="3169920" cy="480060"/>
          </a:xfrm>
          <a:prstGeom prst="rect">
            <a:avLst/>
          </a:prstGeom>
        </p:spPr>
        <p:txBody>
          <a:bodyPr vert="horz" lIns="96654" tIns="48327" rIns="96654" bIns="48327" rtlCol="0" anchor="b"/>
          <a:lstStyle>
            <a:lvl1pPr algn="l">
              <a:defRPr sz="1200"/>
            </a:lvl1pPr>
          </a:lstStyle>
          <a:p>
            <a:r>
              <a:rPr lang="en-US"/>
              <a:t>Micky Galloway</a:t>
            </a:r>
          </a:p>
        </p:txBody>
      </p:sp>
      <p:sp>
        <p:nvSpPr>
          <p:cNvPr id="7" name="Slide Number Placeholder 6"/>
          <p:cNvSpPr>
            <a:spLocks noGrp="1"/>
          </p:cNvSpPr>
          <p:nvPr>
            <p:ph type="sldNum" sz="quarter" idx="5"/>
          </p:nvPr>
        </p:nvSpPr>
        <p:spPr>
          <a:xfrm>
            <a:off x="4143587" y="9119475"/>
            <a:ext cx="3169920" cy="480060"/>
          </a:xfrm>
          <a:prstGeom prst="rect">
            <a:avLst/>
          </a:prstGeom>
        </p:spPr>
        <p:txBody>
          <a:bodyPr vert="horz" lIns="96654" tIns="48327" rIns="96654" bIns="48327" rtlCol="0" anchor="b"/>
          <a:lstStyle>
            <a:lvl1pPr algn="r">
              <a:defRPr sz="1200"/>
            </a:lvl1pPr>
          </a:lstStyle>
          <a:p>
            <a:fld id="{EE236A56-EED9-4A25-92AF-31896DEDEC2B}" type="slidenum">
              <a:rPr lang="en-US" smtClean="0"/>
              <a:pPr/>
              <a:t>‹#›</a:t>
            </a:fld>
            <a:endParaRPr lang="en-US"/>
          </a:p>
        </p:txBody>
      </p:sp>
    </p:spTree>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 name="Group 2"/>
          <p:cNvGrpSpPr>
            <a:grpSpLocks/>
          </p:cNvGrpSpPr>
          <p:nvPr/>
        </p:nvGrpSpPr>
        <p:grpSpPr bwMode="auto">
          <a:xfrm>
            <a:off x="0" y="0"/>
            <a:ext cx="9144000" cy="6856413"/>
            <a:chOff x="0" y="0"/>
            <a:chExt cx="5760" cy="4319"/>
          </a:xfrm>
        </p:grpSpPr>
        <p:sp>
          <p:nvSpPr>
            <p:cNvPr id="5" name="Freeform 3"/>
            <p:cNvSpPr>
              <a:spLocks/>
            </p:cNvSpPr>
            <p:nvPr/>
          </p:nvSpPr>
          <p:spPr bwMode="hidden">
            <a:xfrm>
              <a:off x="0" y="12"/>
              <a:ext cx="5758" cy="3273"/>
            </a:xfrm>
            <a:custGeom>
              <a:avLst/>
              <a:gdLst/>
              <a:ahLst/>
              <a:cxnLst>
                <a:cxn ang="0">
                  <a:pos x="3193" y="1816"/>
                </a:cxn>
                <a:cxn ang="0">
                  <a:pos x="0" y="0"/>
                </a:cxn>
                <a:cxn ang="0">
                  <a:pos x="0" y="522"/>
                </a:cxn>
                <a:cxn ang="0">
                  <a:pos x="3037" y="1978"/>
                </a:cxn>
                <a:cxn ang="0">
                  <a:pos x="5740" y="3273"/>
                </a:cxn>
                <a:cxn ang="0">
                  <a:pos x="5740" y="3267"/>
                </a:cxn>
                <a:cxn ang="0">
                  <a:pos x="3193" y="1816"/>
                </a:cxn>
                <a:cxn ang="0">
                  <a:pos x="3193" y="1816"/>
                </a:cxn>
              </a:cxnLst>
              <a:rect l="0" t="0" r="r" b="b"/>
              <a:pathLst>
                <a:path w="5740" h="3273">
                  <a:moveTo>
                    <a:pt x="3193" y="1816"/>
                  </a:moveTo>
                  <a:lnTo>
                    <a:pt x="0" y="0"/>
                  </a:lnTo>
                  <a:lnTo>
                    <a:pt x="0" y="522"/>
                  </a:lnTo>
                  <a:lnTo>
                    <a:pt x="3037" y="1978"/>
                  </a:lnTo>
                  <a:lnTo>
                    <a:pt x="5740" y="3273"/>
                  </a:lnTo>
                  <a:lnTo>
                    <a:pt x="5740" y="3267"/>
                  </a:lnTo>
                  <a:lnTo>
                    <a:pt x="3193" y="1816"/>
                  </a:lnTo>
                  <a:lnTo>
                    <a:pt x="3193" y="1816"/>
                  </a:lnTo>
                  <a:close/>
                </a:path>
              </a:pathLst>
            </a:custGeom>
            <a:gradFill rotWithShape="0">
              <a:gsLst>
                <a:gs pos="0">
                  <a:schemeClr val="bg2">
                    <a:gamma/>
                    <a:shade val="63529"/>
                    <a:invGamma/>
                  </a:schemeClr>
                </a:gs>
                <a:gs pos="100000">
                  <a:schemeClr val="bg2"/>
                </a:gs>
              </a:gsLst>
              <a:lin ang="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6" name="Freeform 4"/>
            <p:cNvSpPr>
              <a:spLocks/>
            </p:cNvSpPr>
            <p:nvPr/>
          </p:nvSpPr>
          <p:spPr bwMode="hidden">
            <a:xfrm>
              <a:off x="149" y="0"/>
              <a:ext cx="5609" cy="3243"/>
            </a:xfrm>
            <a:custGeom>
              <a:avLst/>
              <a:gdLst/>
              <a:ahLst/>
              <a:cxnLst>
                <a:cxn ang="0">
                  <a:pos x="3163" y="1714"/>
                </a:cxn>
                <a:cxn ang="0">
                  <a:pos x="431" y="0"/>
                </a:cxn>
                <a:cxn ang="0">
                  <a:pos x="0" y="0"/>
                </a:cxn>
                <a:cxn ang="0">
                  <a:pos x="3086" y="1786"/>
                </a:cxn>
                <a:cxn ang="0">
                  <a:pos x="5591" y="3243"/>
                </a:cxn>
                <a:cxn ang="0">
                  <a:pos x="5591" y="3237"/>
                </a:cxn>
                <a:cxn ang="0">
                  <a:pos x="3163" y="1714"/>
                </a:cxn>
                <a:cxn ang="0">
                  <a:pos x="3163" y="1714"/>
                </a:cxn>
              </a:cxnLst>
              <a:rect l="0" t="0" r="r" b="b"/>
              <a:pathLst>
                <a:path w="5591" h="3243">
                  <a:moveTo>
                    <a:pt x="3163" y="1714"/>
                  </a:moveTo>
                  <a:lnTo>
                    <a:pt x="431" y="0"/>
                  </a:lnTo>
                  <a:lnTo>
                    <a:pt x="0" y="0"/>
                  </a:lnTo>
                  <a:lnTo>
                    <a:pt x="3086" y="1786"/>
                  </a:lnTo>
                  <a:lnTo>
                    <a:pt x="5591" y="3243"/>
                  </a:lnTo>
                  <a:lnTo>
                    <a:pt x="5591" y="3237"/>
                  </a:lnTo>
                  <a:lnTo>
                    <a:pt x="3163" y="1714"/>
                  </a:lnTo>
                  <a:lnTo>
                    <a:pt x="3163" y="1714"/>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7" name="Freeform 5"/>
            <p:cNvSpPr>
              <a:spLocks/>
            </p:cNvSpPr>
            <p:nvPr/>
          </p:nvSpPr>
          <p:spPr bwMode="hidden">
            <a:xfrm>
              <a:off x="0" y="3433"/>
              <a:ext cx="4038" cy="191"/>
            </a:xfrm>
            <a:custGeom>
              <a:avLst/>
              <a:gdLst/>
              <a:ahLst/>
              <a:cxnLst>
                <a:cxn ang="0">
                  <a:pos x="0" y="156"/>
                </a:cxn>
                <a:cxn ang="0">
                  <a:pos x="4042" y="192"/>
                </a:cxn>
                <a:cxn ang="0">
                  <a:pos x="4042" y="144"/>
                </a:cxn>
                <a:cxn ang="0">
                  <a:pos x="0" y="0"/>
                </a:cxn>
                <a:cxn ang="0">
                  <a:pos x="0" y="156"/>
                </a:cxn>
                <a:cxn ang="0">
                  <a:pos x="0" y="156"/>
                </a:cxn>
              </a:cxnLst>
              <a:rect l="0" t="0" r="r" b="b"/>
              <a:pathLst>
                <a:path w="4042" h="192">
                  <a:moveTo>
                    <a:pt x="0" y="156"/>
                  </a:moveTo>
                  <a:lnTo>
                    <a:pt x="4042" y="192"/>
                  </a:lnTo>
                  <a:lnTo>
                    <a:pt x="4042" y="144"/>
                  </a:lnTo>
                  <a:lnTo>
                    <a:pt x="0" y="0"/>
                  </a:lnTo>
                  <a:lnTo>
                    <a:pt x="0" y="156"/>
                  </a:lnTo>
                  <a:lnTo>
                    <a:pt x="0" y="156"/>
                  </a:lnTo>
                  <a:close/>
                </a:path>
              </a:pathLst>
            </a:custGeom>
            <a:gradFill rotWithShape="0">
              <a:gsLst>
                <a:gs pos="0">
                  <a:schemeClr val="bg2">
                    <a:gamma/>
                    <a:shade val="75686"/>
                    <a:invGamma/>
                  </a:schemeClr>
                </a:gs>
                <a:gs pos="100000">
                  <a:schemeClr val="bg2"/>
                </a:gs>
              </a:gsLst>
              <a:lin ang="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8" name="Freeform 6"/>
            <p:cNvSpPr>
              <a:spLocks/>
            </p:cNvSpPr>
            <p:nvPr/>
          </p:nvSpPr>
          <p:spPr bwMode="hidden">
            <a:xfrm>
              <a:off x="4038" y="3577"/>
              <a:ext cx="1720" cy="65"/>
            </a:xfrm>
            <a:custGeom>
              <a:avLst/>
              <a:gdLst/>
              <a:ahLst/>
              <a:cxnLst>
                <a:cxn ang="0">
                  <a:pos x="1722" y="66"/>
                </a:cxn>
                <a:cxn ang="0">
                  <a:pos x="1722" y="60"/>
                </a:cxn>
                <a:cxn ang="0">
                  <a:pos x="0" y="0"/>
                </a:cxn>
                <a:cxn ang="0">
                  <a:pos x="0" y="48"/>
                </a:cxn>
                <a:cxn ang="0">
                  <a:pos x="1722" y="66"/>
                </a:cxn>
                <a:cxn ang="0">
                  <a:pos x="1722" y="66"/>
                </a:cxn>
              </a:cxnLst>
              <a:rect l="0" t="0" r="r" b="b"/>
              <a:pathLst>
                <a:path w="1722" h="66">
                  <a:moveTo>
                    <a:pt x="1722" y="66"/>
                  </a:moveTo>
                  <a:lnTo>
                    <a:pt x="1722" y="60"/>
                  </a:lnTo>
                  <a:lnTo>
                    <a:pt x="0" y="0"/>
                  </a:lnTo>
                  <a:lnTo>
                    <a:pt x="0" y="48"/>
                  </a:lnTo>
                  <a:lnTo>
                    <a:pt x="1722" y="66"/>
                  </a:lnTo>
                  <a:lnTo>
                    <a:pt x="1722" y="66"/>
                  </a:lnTo>
                  <a:close/>
                </a:path>
              </a:pathLst>
            </a:custGeom>
            <a:gradFill rotWithShape="0">
              <a:gsLst>
                <a:gs pos="0">
                  <a:schemeClr val="bg2"/>
                </a:gs>
                <a:gs pos="100000">
                  <a:schemeClr val="bg1"/>
                </a:gs>
              </a:gsLst>
              <a:lin ang="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9" name="Freeform 7"/>
            <p:cNvSpPr>
              <a:spLocks/>
            </p:cNvSpPr>
            <p:nvPr/>
          </p:nvSpPr>
          <p:spPr bwMode="hidden">
            <a:xfrm>
              <a:off x="0" y="3726"/>
              <a:ext cx="4784" cy="329"/>
            </a:xfrm>
            <a:custGeom>
              <a:avLst/>
              <a:gdLst/>
              <a:ahLst/>
              <a:cxnLst>
                <a:cxn ang="0">
                  <a:pos x="0" y="329"/>
                </a:cxn>
                <a:cxn ang="0">
                  <a:pos x="4789" y="77"/>
                </a:cxn>
                <a:cxn ang="0">
                  <a:pos x="4789" y="0"/>
                </a:cxn>
                <a:cxn ang="0">
                  <a:pos x="0" y="107"/>
                </a:cxn>
                <a:cxn ang="0">
                  <a:pos x="0" y="329"/>
                </a:cxn>
                <a:cxn ang="0">
                  <a:pos x="0" y="329"/>
                </a:cxn>
              </a:cxnLst>
              <a:rect l="0" t="0" r="r" b="b"/>
              <a:pathLst>
                <a:path w="4789" h="329">
                  <a:moveTo>
                    <a:pt x="0" y="329"/>
                  </a:moveTo>
                  <a:lnTo>
                    <a:pt x="4789" y="77"/>
                  </a:lnTo>
                  <a:lnTo>
                    <a:pt x="4789" y="0"/>
                  </a:lnTo>
                  <a:lnTo>
                    <a:pt x="0" y="107"/>
                  </a:lnTo>
                  <a:lnTo>
                    <a:pt x="0" y="329"/>
                  </a:lnTo>
                  <a:lnTo>
                    <a:pt x="0" y="329"/>
                  </a:lnTo>
                  <a:close/>
                </a:path>
              </a:pathLst>
            </a:custGeom>
            <a:gradFill rotWithShape="0">
              <a:gsLst>
                <a:gs pos="0">
                  <a:schemeClr val="bg1">
                    <a:gamma/>
                    <a:shade val="81961"/>
                    <a:invGamma/>
                  </a:schemeClr>
                </a:gs>
                <a:gs pos="100000">
                  <a:schemeClr val="bg1"/>
                </a:gs>
              </a:gsLst>
              <a:lin ang="0" scaled="1"/>
            </a:gradFill>
            <a:ln w="9525" cap="flat" cmpd="sng">
              <a:noFill/>
              <a:prstDash val="solid"/>
              <a:round/>
              <a:headEnd type="none" w="med" len="med"/>
              <a:tailEnd type="none" w="med" len="med"/>
            </a:ln>
            <a:effectLst/>
          </p:spPr>
          <p:txBody>
            <a:bodyPr/>
            <a:lstStyle/>
            <a:p>
              <a:pPr eaLnBrk="0" fontAlgn="base" hangingPunct="0">
                <a:spcBef>
                  <a:spcPct val="0"/>
                </a:spcBef>
                <a:spcAft>
                  <a:spcPct val="0"/>
                </a:spcAft>
                <a:defRPr/>
              </a:pPr>
              <a:endParaRPr lang="en-US">
                <a:solidFill>
                  <a:srgbClr val="FFFFFF"/>
                </a:solidFill>
              </a:endParaRPr>
            </a:p>
          </p:txBody>
        </p:sp>
        <p:sp>
          <p:nvSpPr>
            <p:cNvPr id="10" name="Freeform 8"/>
            <p:cNvSpPr>
              <a:spLocks/>
            </p:cNvSpPr>
            <p:nvPr/>
          </p:nvSpPr>
          <p:spPr bwMode="hidden">
            <a:xfrm>
              <a:off x="4784" y="3702"/>
              <a:ext cx="974" cy="101"/>
            </a:xfrm>
            <a:custGeom>
              <a:avLst/>
              <a:gdLst/>
              <a:ahLst/>
              <a:cxnLst>
                <a:cxn ang="0">
                  <a:pos x="975" y="48"/>
                </a:cxn>
                <a:cxn ang="0">
                  <a:pos x="975" y="0"/>
                </a:cxn>
                <a:cxn ang="0">
                  <a:pos x="0" y="24"/>
                </a:cxn>
                <a:cxn ang="0">
                  <a:pos x="0" y="101"/>
                </a:cxn>
                <a:cxn ang="0">
                  <a:pos x="975" y="48"/>
                </a:cxn>
                <a:cxn ang="0">
                  <a:pos x="975" y="48"/>
                </a:cxn>
              </a:cxnLst>
              <a:rect l="0" t="0" r="r" b="b"/>
              <a:pathLst>
                <a:path w="975" h="101">
                  <a:moveTo>
                    <a:pt x="975" y="48"/>
                  </a:moveTo>
                  <a:lnTo>
                    <a:pt x="975" y="0"/>
                  </a:lnTo>
                  <a:lnTo>
                    <a:pt x="0" y="24"/>
                  </a:lnTo>
                  <a:lnTo>
                    <a:pt x="0" y="101"/>
                  </a:lnTo>
                  <a:lnTo>
                    <a:pt x="975" y="48"/>
                  </a:lnTo>
                  <a:lnTo>
                    <a:pt x="975" y="48"/>
                  </a:lnTo>
                  <a:close/>
                </a:path>
              </a:pathLst>
            </a:custGeom>
            <a:solidFill>
              <a:schemeClr val="bg1"/>
            </a:soli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11" name="Freeform 9"/>
            <p:cNvSpPr>
              <a:spLocks/>
            </p:cNvSpPr>
            <p:nvPr/>
          </p:nvSpPr>
          <p:spPr bwMode="hidden">
            <a:xfrm>
              <a:off x="3619" y="3815"/>
              <a:ext cx="2139" cy="198"/>
            </a:xfrm>
            <a:custGeom>
              <a:avLst/>
              <a:gdLst/>
              <a:ahLst/>
              <a:cxnLst>
                <a:cxn ang="0">
                  <a:pos x="2141" y="0"/>
                </a:cxn>
                <a:cxn ang="0">
                  <a:pos x="0" y="156"/>
                </a:cxn>
                <a:cxn ang="0">
                  <a:pos x="0" y="198"/>
                </a:cxn>
                <a:cxn ang="0">
                  <a:pos x="2141" y="0"/>
                </a:cxn>
                <a:cxn ang="0">
                  <a:pos x="2141" y="0"/>
                </a:cxn>
              </a:cxnLst>
              <a:rect l="0" t="0" r="r" b="b"/>
              <a:pathLst>
                <a:path w="2141" h="198">
                  <a:moveTo>
                    <a:pt x="2141" y="0"/>
                  </a:moveTo>
                  <a:lnTo>
                    <a:pt x="0" y="156"/>
                  </a:lnTo>
                  <a:lnTo>
                    <a:pt x="0" y="198"/>
                  </a:lnTo>
                  <a:lnTo>
                    <a:pt x="2141" y="0"/>
                  </a:lnTo>
                  <a:lnTo>
                    <a:pt x="2141" y="0"/>
                  </a:lnTo>
                  <a:close/>
                </a:path>
              </a:pathLst>
            </a:custGeom>
            <a:solidFill>
              <a:schemeClr val="bg1"/>
            </a:soli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12" name="Freeform 10"/>
            <p:cNvSpPr>
              <a:spLocks/>
            </p:cNvSpPr>
            <p:nvPr/>
          </p:nvSpPr>
          <p:spPr bwMode="hidden">
            <a:xfrm>
              <a:off x="0" y="3971"/>
              <a:ext cx="3619" cy="348"/>
            </a:xfrm>
            <a:custGeom>
              <a:avLst/>
              <a:gdLst/>
              <a:ahLst/>
              <a:cxnLst>
                <a:cxn ang="0">
                  <a:pos x="0" y="348"/>
                </a:cxn>
                <a:cxn ang="0">
                  <a:pos x="311" y="348"/>
                </a:cxn>
                <a:cxn ang="0">
                  <a:pos x="3623" y="42"/>
                </a:cxn>
                <a:cxn ang="0">
                  <a:pos x="3623" y="0"/>
                </a:cxn>
                <a:cxn ang="0">
                  <a:pos x="0" y="264"/>
                </a:cxn>
                <a:cxn ang="0">
                  <a:pos x="0" y="348"/>
                </a:cxn>
                <a:cxn ang="0">
                  <a:pos x="0" y="348"/>
                </a:cxn>
              </a:cxnLst>
              <a:rect l="0" t="0" r="r" b="b"/>
              <a:pathLst>
                <a:path w="3623" h="348">
                  <a:moveTo>
                    <a:pt x="0" y="348"/>
                  </a:moveTo>
                  <a:lnTo>
                    <a:pt x="311" y="348"/>
                  </a:lnTo>
                  <a:lnTo>
                    <a:pt x="3623" y="42"/>
                  </a:lnTo>
                  <a:lnTo>
                    <a:pt x="3623" y="0"/>
                  </a:lnTo>
                  <a:lnTo>
                    <a:pt x="0" y="264"/>
                  </a:lnTo>
                  <a:lnTo>
                    <a:pt x="0" y="348"/>
                  </a:lnTo>
                  <a:lnTo>
                    <a:pt x="0" y="348"/>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13" name="Freeform 11"/>
            <p:cNvSpPr>
              <a:spLocks/>
            </p:cNvSpPr>
            <p:nvPr/>
          </p:nvSpPr>
          <p:spPr bwMode="hidden">
            <a:xfrm>
              <a:off x="2097" y="4043"/>
              <a:ext cx="2514" cy="276"/>
            </a:xfrm>
            <a:custGeom>
              <a:avLst/>
              <a:gdLst/>
              <a:ahLst/>
              <a:cxnLst>
                <a:cxn ang="0">
                  <a:pos x="2182" y="276"/>
                </a:cxn>
                <a:cxn ang="0">
                  <a:pos x="2517" y="204"/>
                </a:cxn>
                <a:cxn ang="0">
                  <a:pos x="2260" y="0"/>
                </a:cxn>
                <a:cxn ang="0">
                  <a:pos x="0" y="276"/>
                </a:cxn>
                <a:cxn ang="0">
                  <a:pos x="2182" y="276"/>
                </a:cxn>
                <a:cxn ang="0">
                  <a:pos x="2182" y="276"/>
                </a:cxn>
              </a:cxnLst>
              <a:rect l="0" t="0" r="r" b="b"/>
              <a:pathLst>
                <a:path w="2517" h="276">
                  <a:moveTo>
                    <a:pt x="2182" y="276"/>
                  </a:moveTo>
                  <a:lnTo>
                    <a:pt x="2517" y="204"/>
                  </a:lnTo>
                  <a:lnTo>
                    <a:pt x="2260" y="0"/>
                  </a:lnTo>
                  <a:lnTo>
                    <a:pt x="0" y="276"/>
                  </a:lnTo>
                  <a:lnTo>
                    <a:pt x="2182" y="276"/>
                  </a:lnTo>
                  <a:lnTo>
                    <a:pt x="2182" y="276"/>
                  </a:lnTo>
                  <a:close/>
                </a:path>
              </a:pathLst>
            </a:custGeom>
            <a:solidFill>
              <a:schemeClr val="bg1"/>
            </a:soli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14" name="Freeform 12"/>
            <p:cNvSpPr>
              <a:spLocks/>
            </p:cNvSpPr>
            <p:nvPr/>
          </p:nvSpPr>
          <p:spPr bwMode="hidden">
            <a:xfrm>
              <a:off x="4354" y="3869"/>
              <a:ext cx="1404" cy="378"/>
            </a:xfrm>
            <a:custGeom>
              <a:avLst/>
              <a:gdLst/>
              <a:ahLst/>
              <a:cxnLst>
                <a:cxn ang="0">
                  <a:pos x="1405" y="126"/>
                </a:cxn>
                <a:cxn ang="0">
                  <a:pos x="1405" y="0"/>
                </a:cxn>
                <a:cxn ang="0">
                  <a:pos x="0" y="174"/>
                </a:cxn>
                <a:cxn ang="0">
                  <a:pos x="257" y="378"/>
                </a:cxn>
                <a:cxn ang="0">
                  <a:pos x="1405" y="126"/>
                </a:cxn>
                <a:cxn ang="0">
                  <a:pos x="1405" y="126"/>
                </a:cxn>
              </a:cxnLst>
              <a:rect l="0" t="0" r="r" b="b"/>
              <a:pathLst>
                <a:path w="1405" h="378">
                  <a:moveTo>
                    <a:pt x="1405" y="126"/>
                  </a:moveTo>
                  <a:lnTo>
                    <a:pt x="1405" y="0"/>
                  </a:lnTo>
                  <a:lnTo>
                    <a:pt x="0" y="174"/>
                  </a:lnTo>
                  <a:lnTo>
                    <a:pt x="257" y="378"/>
                  </a:lnTo>
                  <a:lnTo>
                    <a:pt x="1405" y="126"/>
                  </a:lnTo>
                  <a:lnTo>
                    <a:pt x="1405" y="126"/>
                  </a:lnTo>
                  <a:close/>
                </a:path>
              </a:pathLst>
            </a:custGeom>
            <a:gradFill rotWithShape="0">
              <a:gsLst>
                <a:gs pos="0">
                  <a:schemeClr val="bg1"/>
                </a:gs>
                <a:gs pos="100000">
                  <a:schemeClr val="bg1">
                    <a:gamma/>
                    <a:tint val="96863"/>
                    <a:invGamma/>
                  </a:schemeClr>
                </a:gs>
              </a:gsLst>
              <a:lin ang="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15" name="Freeform 13"/>
            <p:cNvSpPr>
              <a:spLocks/>
            </p:cNvSpPr>
            <p:nvPr/>
          </p:nvSpPr>
          <p:spPr bwMode="hidden">
            <a:xfrm>
              <a:off x="5030" y="3151"/>
              <a:ext cx="728" cy="240"/>
            </a:xfrm>
            <a:custGeom>
              <a:avLst/>
              <a:gdLst/>
              <a:ahLst/>
              <a:cxnLst>
                <a:cxn ang="0">
                  <a:pos x="729" y="240"/>
                </a:cxn>
                <a:cxn ang="0">
                  <a:pos x="0" y="0"/>
                </a:cxn>
                <a:cxn ang="0">
                  <a:pos x="0" y="6"/>
                </a:cxn>
                <a:cxn ang="0">
                  <a:pos x="729" y="240"/>
                </a:cxn>
                <a:cxn ang="0">
                  <a:pos x="729" y="240"/>
                </a:cxn>
              </a:cxnLst>
              <a:rect l="0" t="0" r="r" b="b"/>
              <a:pathLst>
                <a:path w="729" h="240">
                  <a:moveTo>
                    <a:pt x="729" y="240"/>
                  </a:moveTo>
                  <a:lnTo>
                    <a:pt x="0" y="0"/>
                  </a:lnTo>
                  <a:lnTo>
                    <a:pt x="0" y="6"/>
                  </a:lnTo>
                  <a:lnTo>
                    <a:pt x="729" y="240"/>
                  </a:lnTo>
                  <a:lnTo>
                    <a:pt x="729" y="240"/>
                  </a:lnTo>
                  <a:close/>
                </a:path>
              </a:pathLst>
            </a:custGeom>
            <a:solidFill>
              <a:schemeClr val="bg1"/>
            </a:soli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16" name="Freeform 14"/>
            <p:cNvSpPr>
              <a:spLocks/>
            </p:cNvSpPr>
            <p:nvPr/>
          </p:nvSpPr>
          <p:spPr bwMode="hidden">
            <a:xfrm>
              <a:off x="0" y="1486"/>
              <a:ext cx="5030" cy="1671"/>
            </a:xfrm>
            <a:custGeom>
              <a:avLst/>
              <a:gdLst/>
              <a:ahLst/>
              <a:cxnLst>
                <a:cxn ang="0">
                  <a:pos x="0" y="72"/>
                </a:cxn>
                <a:cxn ang="0">
                  <a:pos x="5035" y="1672"/>
                </a:cxn>
                <a:cxn ang="0">
                  <a:pos x="5035" y="1666"/>
                </a:cxn>
                <a:cxn ang="0">
                  <a:pos x="0" y="0"/>
                </a:cxn>
                <a:cxn ang="0">
                  <a:pos x="0" y="72"/>
                </a:cxn>
                <a:cxn ang="0">
                  <a:pos x="0" y="72"/>
                </a:cxn>
              </a:cxnLst>
              <a:rect l="0" t="0" r="r" b="b"/>
              <a:pathLst>
                <a:path w="5035" h="1672">
                  <a:moveTo>
                    <a:pt x="0" y="72"/>
                  </a:moveTo>
                  <a:lnTo>
                    <a:pt x="5035" y="1672"/>
                  </a:lnTo>
                  <a:lnTo>
                    <a:pt x="5035" y="1666"/>
                  </a:lnTo>
                  <a:lnTo>
                    <a:pt x="0" y="0"/>
                  </a:lnTo>
                  <a:lnTo>
                    <a:pt x="0" y="72"/>
                  </a:lnTo>
                  <a:lnTo>
                    <a:pt x="0" y="72"/>
                  </a:lnTo>
                  <a:close/>
                </a:path>
              </a:pathLst>
            </a:custGeom>
            <a:gradFill rotWithShape="0">
              <a:gsLst>
                <a:gs pos="0">
                  <a:schemeClr val="bg1">
                    <a:gamma/>
                    <a:shade val="54510"/>
                    <a:invGamma/>
                  </a:schemeClr>
                </a:gs>
                <a:gs pos="100000">
                  <a:schemeClr val="bg1"/>
                </a:gs>
              </a:gsLst>
              <a:lin ang="270000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17" name="Freeform 15"/>
            <p:cNvSpPr>
              <a:spLocks/>
            </p:cNvSpPr>
            <p:nvPr/>
          </p:nvSpPr>
          <p:spPr bwMode="hidden">
            <a:xfrm>
              <a:off x="5030" y="3049"/>
              <a:ext cx="728" cy="318"/>
            </a:xfrm>
            <a:custGeom>
              <a:avLst/>
              <a:gdLst/>
              <a:ahLst/>
              <a:cxnLst>
                <a:cxn ang="0">
                  <a:pos x="729" y="318"/>
                </a:cxn>
                <a:cxn ang="0">
                  <a:pos x="729" y="312"/>
                </a:cxn>
                <a:cxn ang="0">
                  <a:pos x="0" y="0"/>
                </a:cxn>
                <a:cxn ang="0">
                  <a:pos x="0" y="54"/>
                </a:cxn>
                <a:cxn ang="0">
                  <a:pos x="729" y="318"/>
                </a:cxn>
                <a:cxn ang="0">
                  <a:pos x="729" y="318"/>
                </a:cxn>
              </a:cxnLst>
              <a:rect l="0" t="0" r="r" b="b"/>
              <a:pathLst>
                <a:path w="729" h="318">
                  <a:moveTo>
                    <a:pt x="729" y="318"/>
                  </a:moveTo>
                  <a:lnTo>
                    <a:pt x="729" y="312"/>
                  </a:lnTo>
                  <a:lnTo>
                    <a:pt x="0" y="0"/>
                  </a:lnTo>
                  <a:lnTo>
                    <a:pt x="0" y="54"/>
                  </a:lnTo>
                  <a:lnTo>
                    <a:pt x="729" y="318"/>
                  </a:lnTo>
                  <a:lnTo>
                    <a:pt x="729" y="318"/>
                  </a:lnTo>
                  <a:close/>
                </a:path>
              </a:pathLst>
            </a:custGeom>
            <a:gradFill rotWithShape="0">
              <a:gsLst>
                <a:gs pos="0">
                  <a:schemeClr val="bg2"/>
                </a:gs>
                <a:gs pos="100000">
                  <a:schemeClr val="bg1"/>
                </a:gs>
              </a:gsLst>
              <a:lin ang="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18" name="Freeform 16"/>
            <p:cNvSpPr>
              <a:spLocks/>
            </p:cNvSpPr>
            <p:nvPr/>
          </p:nvSpPr>
          <p:spPr bwMode="hidden">
            <a:xfrm>
              <a:off x="0" y="916"/>
              <a:ext cx="5030" cy="2187"/>
            </a:xfrm>
            <a:custGeom>
              <a:avLst/>
              <a:gdLst/>
              <a:ahLst/>
              <a:cxnLst>
                <a:cxn ang="0">
                  <a:pos x="0" y="396"/>
                </a:cxn>
                <a:cxn ang="0">
                  <a:pos x="5035" y="2188"/>
                </a:cxn>
                <a:cxn ang="0">
                  <a:pos x="5035" y="2134"/>
                </a:cxn>
                <a:cxn ang="0">
                  <a:pos x="0" y="0"/>
                </a:cxn>
                <a:cxn ang="0">
                  <a:pos x="0" y="396"/>
                </a:cxn>
                <a:cxn ang="0">
                  <a:pos x="0" y="396"/>
                </a:cxn>
              </a:cxnLst>
              <a:rect l="0" t="0" r="r" b="b"/>
              <a:pathLst>
                <a:path w="5035" h="2188">
                  <a:moveTo>
                    <a:pt x="0" y="396"/>
                  </a:moveTo>
                  <a:lnTo>
                    <a:pt x="5035" y="2188"/>
                  </a:lnTo>
                  <a:lnTo>
                    <a:pt x="5035" y="2134"/>
                  </a:lnTo>
                  <a:lnTo>
                    <a:pt x="0" y="0"/>
                  </a:lnTo>
                  <a:lnTo>
                    <a:pt x="0" y="396"/>
                  </a:lnTo>
                  <a:lnTo>
                    <a:pt x="0" y="396"/>
                  </a:lnTo>
                  <a:close/>
                </a:path>
              </a:pathLst>
            </a:custGeom>
            <a:gradFill rotWithShape="0">
              <a:gsLst>
                <a:gs pos="0">
                  <a:schemeClr val="bg2">
                    <a:gamma/>
                    <a:shade val="66667"/>
                    <a:invGamma/>
                  </a:schemeClr>
                </a:gs>
                <a:gs pos="100000">
                  <a:schemeClr val="bg2"/>
                </a:gs>
              </a:gsLst>
              <a:lin ang="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19" name="Freeform 17"/>
            <p:cNvSpPr>
              <a:spLocks/>
            </p:cNvSpPr>
            <p:nvPr/>
          </p:nvSpPr>
          <p:spPr bwMode="hidden">
            <a:xfrm>
              <a:off x="2294" y="0"/>
              <a:ext cx="3159" cy="2725"/>
            </a:xfrm>
            <a:custGeom>
              <a:avLst/>
              <a:gdLst/>
              <a:ahLst/>
              <a:cxnLst>
                <a:cxn ang="0">
                  <a:pos x="0" y="0"/>
                </a:cxn>
                <a:cxn ang="0">
                  <a:pos x="3145" y="2727"/>
                </a:cxn>
                <a:cxn ang="0">
                  <a:pos x="3163" y="2704"/>
                </a:cxn>
                <a:cxn ang="0">
                  <a:pos x="102" y="0"/>
                </a:cxn>
                <a:cxn ang="0">
                  <a:pos x="0" y="0"/>
                </a:cxn>
                <a:cxn ang="0">
                  <a:pos x="0" y="0"/>
                </a:cxn>
              </a:cxnLst>
              <a:rect l="0" t="0" r="r" b="b"/>
              <a:pathLst>
                <a:path w="3163" h="2727">
                  <a:moveTo>
                    <a:pt x="0" y="0"/>
                  </a:moveTo>
                  <a:lnTo>
                    <a:pt x="3145" y="2727"/>
                  </a:lnTo>
                  <a:lnTo>
                    <a:pt x="3163" y="2704"/>
                  </a:lnTo>
                  <a:lnTo>
                    <a:pt x="102" y="0"/>
                  </a:lnTo>
                  <a:lnTo>
                    <a:pt x="0" y="0"/>
                  </a:lnTo>
                  <a:lnTo>
                    <a:pt x="0" y="0"/>
                  </a:lnTo>
                  <a:close/>
                </a:path>
              </a:pathLst>
            </a:custGeom>
            <a:gradFill rotWithShape="0">
              <a:gsLst>
                <a:gs pos="0">
                  <a:schemeClr val="bg1">
                    <a:gamma/>
                    <a:shade val="69804"/>
                    <a:invGamma/>
                  </a:schemeClr>
                </a:gs>
                <a:gs pos="100000">
                  <a:schemeClr val="bg1"/>
                </a:gs>
              </a:gsLst>
              <a:lin ang="270000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20" name="Freeform 18"/>
            <p:cNvSpPr>
              <a:spLocks/>
            </p:cNvSpPr>
            <p:nvPr/>
          </p:nvSpPr>
          <p:spPr bwMode="hidden">
            <a:xfrm>
              <a:off x="5435" y="2702"/>
              <a:ext cx="323" cy="299"/>
            </a:xfrm>
            <a:custGeom>
              <a:avLst/>
              <a:gdLst/>
              <a:ahLst/>
              <a:cxnLst>
                <a:cxn ang="0">
                  <a:pos x="323" y="299"/>
                </a:cxn>
                <a:cxn ang="0">
                  <a:pos x="323" y="263"/>
                </a:cxn>
                <a:cxn ang="0">
                  <a:pos x="18" y="0"/>
                </a:cxn>
                <a:cxn ang="0">
                  <a:pos x="0" y="23"/>
                </a:cxn>
                <a:cxn ang="0">
                  <a:pos x="323" y="299"/>
                </a:cxn>
                <a:cxn ang="0">
                  <a:pos x="323" y="299"/>
                </a:cxn>
              </a:cxnLst>
              <a:rect l="0" t="0" r="r" b="b"/>
              <a:pathLst>
                <a:path w="323" h="299">
                  <a:moveTo>
                    <a:pt x="323" y="299"/>
                  </a:moveTo>
                  <a:lnTo>
                    <a:pt x="323" y="263"/>
                  </a:lnTo>
                  <a:lnTo>
                    <a:pt x="18" y="0"/>
                  </a:lnTo>
                  <a:lnTo>
                    <a:pt x="0" y="23"/>
                  </a:lnTo>
                  <a:lnTo>
                    <a:pt x="323" y="299"/>
                  </a:lnTo>
                  <a:lnTo>
                    <a:pt x="323" y="299"/>
                  </a:lnTo>
                  <a:close/>
                </a:path>
              </a:pathLst>
            </a:custGeom>
            <a:gradFill rotWithShape="0">
              <a:gsLst>
                <a:gs pos="0">
                  <a:schemeClr val="bg1"/>
                </a:gs>
                <a:gs pos="100000">
                  <a:schemeClr val="bg1">
                    <a:gamma/>
                    <a:tint val="94118"/>
                    <a:invGamma/>
                  </a:schemeClr>
                </a:gs>
              </a:gsLst>
              <a:lin ang="270000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21" name="Freeform 19"/>
            <p:cNvSpPr>
              <a:spLocks/>
            </p:cNvSpPr>
            <p:nvPr/>
          </p:nvSpPr>
          <p:spPr bwMode="hidden">
            <a:xfrm>
              <a:off x="5477" y="2588"/>
              <a:ext cx="281" cy="335"/>
            </a:xfrm>
            <a:custGeom>
              <a:avLst/>
              <a:gdLst/>
              <a:ahLst/>
              <a:cxnLst>
                <a:cxn ang="0">
                  <a:pos x="281" y="335"/>
                </a:cxn>
                <a:cxn ang="0">
                  <a:pos x="281" y="173"/>
                </a:cxn>
                <a:cxn ang="0">
                  <a:pos x="96" y="0"/>
                </a:cxn>
                <a:cxn ang="0">
                  <a:pos x="0" y="90"/>
                </a:cxn>
                <a:cxn ang="0">
                  <a:pos x="281" y="335"/>
                </a:cxn>
                <a:cxn ang="0">
                  <a:pos x="281" y="335"/>
                </a:cxn>
              </a:cxnLst>
              <a:rect l="0" t="0" r="r" b="b"/>
              <a:pathLst>
                <a:path w="281" h="335">
                  <a:moveTo>
                    <a:pt x="281" y="335"/>
                  </a:moveTo>
                  <a:lnTo>
                    <a:pt x="281" y="173"/>
                  </a:lnTo>
                  <a:lnTo>
                    <a:pt x="96" y="0"/>
                  </a:lnTo>
                  <a:lnTo>
                    <a:pt x="0" y="90"/>
                  </a:lnTo>
                  <a:lnTo>
                    <a:pt x="281" y="335"/>
                  </a:lnTo>
                  <a:lnTo>
                    <a:pt x="281" y="335"/>
                  </a:lnTo>
                  <a:close/>
                </a:path>
              </a:pathLst>
            </a:custGeom>
            <a:solidFill>
              <a:schemeClr val="bg1"/>
            </a:soli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22" name="Freeform 20"/>
            <p:cNvSpPr>
              <a:spLocks/>
            </p:cNvSpPr>
            <p:nvPr/>
          </p:nvSpPr>
          <p:spPr bwMode="hidden">
            <a:xfrm>
              <a:off x="2454" y="0"/>
              <a:ext cx="3119" cy="2678"/>
            </a:xfrm>
            <a:custGeom>
              <a:avLst/>
              <a:gdLst/>
              <a:ahLst/>
              <a:cxnLst>
                <a:cxn ang="0">
                  <a:pos x="0" y="0"/>
                </a:cxn>
                <a:cxn ang="0">
                  <a:pos x="3026" y="2680"/>
                </a:cxn>
                <a:cxn ang="0">
                  <a:pos x="3122" y="2590"/>
                </a:cxn>
                <a:cxn ang="0">
                  <a:pos x="383" y="0"/>
                </a:cxn>
                <a:cxn ang="0">
                  <a:pos x="0" y="0"/>
                </a:cxn>
                <a:cxn ang="0">
                  <a:pos x="0" y="0"/>
                </a:cxn>
              </a:cxnLst>
              <a:rect l="0" t="0" r="r" b="b"/>
              <a:pathLst>
                <a:path w="3122" h="2680">
                  <a:moveTo>
                    <a:pt x="0" y="0"/>
                  </a:moveTo>
                  <a:lnTo>
                    <a:pt x="3026" y="2680"/>
                  </a:lnTo>
                  <a:lnTo>
                    <a:pt x="3122" y="2590"/>
                  </a:lnTo>
                  <a:lnTo>
                    <a:pt x="383" y="0"/>
                  </a:lnTo>
                  <a:lnTo>
                    <a:pt x="0" y="0"/>
                  </a:lnTo>
                  <a:lnTo>
                    <a:pt x="0" y="0"/>
                  </a:lnTo>
                  <a:close/>
                </a:path>
              </a:pathLst>
            </a:custGeom>
            <a:gradFill rotWithShape="0">
              <a:gsLst>
                <a:gs pos="0">
                  <a:schemeClr val="bg1">
                    <a:gamma/>
                    <a:shade val="46275"/>
                    <a:invGamma/>
                  </a:schemeClr>
                </a:gs>
                <a:gs pos="100000">
                  <a:schemeClr val="bg1"/>
                </a:gs>
              </a:gsLst>
              <a:lin ang="270000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23" name="Freeform 21"/>
            <p:cNvSpPr>
              <a:spLocks/>
            </p:cNvSpPr>
            <p:nvPr/>
          </p:nvSpPr>
          <p:spPr bwMode="hidden">
            <a:xfrm>
              <a:off x="5626" y="2534"/>
              <a:ext cx="132" cy="132"/>
            </a:xfrm>
            <a:custGeom>
              <a:avLst/>
              <a:gdLst/>
              <a:ahLst/>
              <a:cxnLst>
                <a:cxn ang="0">
                  <a:pos x="132" y="132"/>
                </a:cxn>
                <a:cxn ang="0">
                  <a:pos x="0" y="0"/>
                </a:cxn>
                <a:cxn ang="0">
                  <a:pos x="0" y="0"/>
                </a:cxn>
                <a:cxn ang="0">
                  <a:pos x="132" y="132"/>
                </a:cxn>
                <a:cxn ang="0">
                  <a:pos x="132" y="132"/>
                </a:cxn>
              </a:cxnLst>
              <a:rect l="0" t="0" r="r" b="b"/>
              <a:pathLst>
                <a:path w="132" h="132">
                  <a:moveTo>
                    <a:pt x="132" y="132"/>
                  </a:moveTo>
                  <a:lnTo>
                    <a:pt x="0" y="0"/>
                  </a:lnTo>
                  <a:lnTo>
                    <a:pt x="0" y="0"/>
                  </a:lnTo>
                  <a:lnTo>
                    <a:pt x="132" y="132"/>
                  </a:lnTo>
                  <a:lnTo>
                    <a:pt x="132" y="132"/>
                  </a:lnTo>
                  <a:close/>
                </a:path>
              </a:pathLst>
            </a:custGeom>
            <a:solidFill>
              <a:srgbClr val="FF9999"/>
            </a:soli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24" name="Freeform 22"/>
            <p:cNvSpPr>
              <a:spLocks/>
            </p:cNvSpPr>
            <p:nvPr/>
          </p:nvSpPr>
          <p:spPr bwMode="hidden">
            <a:xfrm>
              <a:off x="3112" y="0"/>
              <a:ext cx="2514" cy="2534"/>
            </a:xfrm>
            <a:custGeom>
              <a:avLst/>
              <a:gdLst/>
              <a:ahLst/>
              <a:cxnLst>
                <a:cxn ang="0">
                  <a:pos x="0" y="0"/>
                </a:cxn>
                <a:cxn ang="0">
                  <a:pos x="2517" y="2536"/>
                </a:cxn>
                <a:cxn ang="0">
                  <a:pos x="2517" y="2536"/>
                </a:cxn>
                <a:cxn ang="0">
                  <a:pos x="66" y="0"/>
                </a:cxn>
                <a:cxn ang="0">
                  <a:pos x="0" y="0"/>
                </a:cxn>
                <a:cxn ang="0">
                  <a:pos x="0" y="0"/>
                </a:cxn>
              </a:cxnLst>
              <a:rect l="0" t="0" r="r" b="b"/>
              <a:pathLst>
                <a:path w="2517" h="2536">
                  <a:moveTo>
                    <a:pt x="0" y="0"/>
                  </a:moveTo>
                  <a:lnTo>
                    <a:pt x="2517" y="2536"/>
                  </a:lnTo>
                  <a:lnTo>
                    <a:pt x="2517" y="2536"/>
                  </a:lnTo>
                  <a:lnTo>
                    <a:pt x="66" y="0"/>
                  </a:lnTo>
                  <a:lnTo>
                    <a:pt x="0" y="0"/>
                  </a:lnTo>
                  <a:lnTo>
                    <a:pt x="0" y="0"/>
                  </a:lnTo>
                  <a:close/>
                </a:path>
              </a:pathLst>
            </a:custGeom>
            <a:gradFill rotWithShape="0">
              <a:gsLst>
                <a:gs pos="0">
                  <a:schemeClr val="bg1">
                    <a:gamma/>
                    <a:shade val="51373"/>
                    <a:invGamma/>
                  </a:schemeClr>
                </a:gs>
                <a:gs pos="100000">
                  <a:schemeClr val="bg1"/>
                </a:gs>
              </a:gsLst>
              <a:lin ang="270000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25" name="Freeform 23"/>
            <p:cNvSpPr>
              <a:spLocks/>
            </p:cNvSpPr>
            <p:nvPr/>
          </p:nvSpPr>
          <p:spPr bwMode="hidden">
            <a:xfrm>
              <a:off x="3488" y="0"/>
              <a:ext cx="2198" cy="2480"/>
            </a:xfrm>
            <a:custGeom>
              <a:avLst/>
              <a:gdLst/>
              <a:ahLst/>
              <a:cxnLst>
                <a:cxn ang="0">
                  <a:pos x="0" y="0"/>
                </a:cxn>
                <a:cxn ang="0">
                  <a:pos x="2188" y="2482"/>
                </a:cxn>
                <a:cxn ang="0">
                  <a:pos x="2200" y="2476"/>
                </a:cxn>
                <a:cxn ang="0">
                  <a:pos x="317" y="0"/>
                </a:cxn>
                <a:cxn ang="0">
                  <a:pos x="0" y="0"/>
                </a:cxn>
                <a:cxn ang="0">
                  <a:pos x="0" y="0"/>
                </a:cxn>
              </a:cxnLst>
              <a:rect l="0" t="0" r="r" b="b"/>
              <a:pathLst>
                <a:path w="2200" h="2482">
                  <a:moveTo>
                    <a:pt x="0" y="0"/>
                  </a:moveTo>
                  <a:lnTo>
                    <a:pt x="2188" y="2482"/>
                  </a:lnTo>
                  <a:lnTo>
                    <a:pt x="2200" y="2476"/>
                  </a:lnTo>
                  <a:lnTo>
                    <a:pt x="317" y="0"/>
                  </a:lnTo>
                  <a:lnTo>
                    <a:pt x="0" y="0"/>
                  </a:lnTo>
                  <a:lnTo>
                    <a:pt x="0" y="0"/>
                  </a:lnTo>
                  <a:close/>
                </a:path>
              </a:pathLst>
            </a:custGeom>
            <a:gradFill rotWithShape="0">
              <a:gsLst>
                <a:gs pos="0">
                  <a:schemeClr val="bg2">
                    <a:gamma/>
                    <a:shade val="78824"/>
                    <a:invGamma/>
                  </a:schemeClr>
                </a:gs>
                <a:gs pos="100000">
                  <a:schemeClr val="bg2"/>
                </a:gs>
              </a:gsLst>
              <a:lin ang="5400000" scaled="1"/>
            </a:gradFill>
            <a:ln w="9525" cap="flat" cmpd="sng">
              <a:noFill/>
              <a:prstDash val="solid"/>
              <a:round/>
              <a:headEnd type="none" w="med" len="med"/>
              <a:tailEnd type="none" w="med" len="med"/>
            </a:ln>
            <a:effectLst/>
          </p:spPr>
          <p:txBody>
            <a:bodyPr/>
            <a:lstStyle/>
            <a:p>
              <a:pPr eaLnBrk="0" fontAlgn="base" hangingPunct="0">
                <a:spcBef>
                  <a:spcPct val="0"/>
                </a:spcBef>
                <a:spcAft>
                  <a:spcPct val="0"/>
                </a:spcAft>
                <a:defRPr/>
              </a:pPr>
              <a:endParaRPr lang="en-US">
                <a:solidFill>
                  <a:srgbClr val="FFFFFF"/>
                </a:solidFill>
              </a:endParaRPr>
            </a:p>
          </p:txBody>
        </p:sp>
        <p:sp>
          <p:nvSpPr>
            <p:cNvPr id="26" name="Freeform 24"/>
            <p:cNvSpPr>
              <a:spLocks/>
            </p:cNvSpPr>
            <p:nvPr/>
          </p:nvSpPr>
          <p:spPr bwMode="hidden">
            <a:xfrm>
              <a:off x="5674" y="2474"/>
              <a:ext cx="84" cy="96"/>
            </a:xfrm>
            <a:custGeom>
              <a:avLst/>
              <a:gdLst/>
              <a:ahLst/>
              <a:cxnLst>
                <a:cxn ang="0">
                  <a:pos x="84" y="96"/>
                </a:cxn>
                <a:cxn ang="0">
                  <a:pos x="84" y="90"/>
                </a:cxn>
                <a:cxn ang="0">
                  <a:pos x="12" y="0"/>
                </a:cxn>
                <a:cxn ang="0">
                  <a:pos x="0" y="6"/>
                </a:cxn>
                <a:cxn ang="0">
                  <a:pos x="84" y="96"/>
                </a:cxn>
                <a:cxn ang="0">
                  <a:pos x="84" y="96"/>
                </a:cxn>
              </a:cxnLst>
              <a:rect l="0" t="0" r="r" b="b"/>
              <a:pathLst>
                <a:path w="84" h="96">
                  <a:moveTo>
                    <a:pt x="84" y="96"/>
                  </a:moveTo>
                  <a:lnTo>
                    <a:pt x="84" y="90"/>
                  </a:lnTo>
                  <a:lnTo>
                    <a:pt x="12" y="0"/>
                  </a:lnTo>
                  <a:lnTo>
                    <a:pt x="0" y="6"/>
                  </a:lnTo>
                  <a:lnTo>
                    <a:pt x="84" y="96"/>
                  </a:lnTo>
                  <a:lnTo>
                    <a:pt x="84" y="96"/>
                  </a:lnTo>
                  <a:close/>
                </a:path>
              </a:pathLst>
            </a:custGeom>
            <a:gradFill rotWithShape="0">
              <a:gsLst>
                <a:gs pos="0">
                  <a:schemeClr val="bg1"/>
                </a:gs>
                <a:gs pos="100000">
                  <a:schemeClr val="bg1">
                    <a:gamma/>
                    <a:tint val="90980"/>
                    <a:invGamma/>
                  </a:schemeClr>
                </a:gs>
              </a:gsLst>
              <a:lin ang="270000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27" name="Freeform 25"/>
            <p:cNvSpPr>
              <a:spLocks/>
            </p:cNvSpPr>
            <p:nvPr/>
          </p:nvSpPr>
          <p:spPr bwMode="hidden">
            <a:xfrm>
              <a:off x="5603" y="850"/>
              <a:ext cx="155" cy="516"/>
            </a:xfrm>
            <a:custGeom>
              <a:avLst/>
              <a:gdLst/>
              <a:ahLst/>
              <a:cxnLst>
                <a:cxn ang="0">
                  <a:pos x="155" y="516"/>
                </a:cxn>
                <a:cxn ang="0">
                  <a:pos x="155" y="204"/>
                </a:cxn>
                <a:cxn ang="0">
                  <a:pos x="77" y="0"/>
                </a:cxn>
                <a:cxn ang="0">
                  <a:pos x="0" y="192"/>
                </a:cxn>
                <a:cxn ang="0">
                  <a:pos x="155" y="516"/>
                </a:cxn>
                <a:cxn ang="0">
                  <a:pos x="155" y="516"/>
                </a:cxn>
              </a:cxnLst>
              <a:rect l="0" t="0" r="r" b="b"/>
              <a:pathLst>
                <a:path w="155" h="516">
                  <a:moveTo>
                    <a:pt x="155" y="516"/>
                  </a:moveTo>
                  <a:lnTo>
                    <a:pt x="155" y="204"/>
                  </a:lnTo>
                  <a:lnTo>
                    <a:pt x="77" y="0"/>
                  </a:lnTo>
                  <a:lnTo>
                    <a:pt x="0" y="192"/>
                  </a:lnTo>
                  <a:lnTo>
                    <a:pt x="155" y="516"/>
                  </a:lnTo>
                  <a:lnTo>
                    <a:pt x="155" y="516"/>
                  </a:lnTo>
                  <a:close/>
                </a:path>
              </a:pathLst>
            </a:custGeom>
            <a:solidFill>
              <a:schemeClr val="bg2"/>
            </a:soli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28" name="Freeform 26"/>
            <p:cNvSpPr>
              <a:spLocks/>
            </p:cNvSpPr>
            <p:nvPr/>
          </p:nvSpPr>
          <p:spPr bwMode="hidden">
            <a:xfrm>
              <a:off x="5107" y="0"/>
              <a:ext cx="573" cy="1042"/>
            </a:xfrm>
            <a:custGeom>
              <a:avLst/>
              <a:gdLst/>
              <a:ahLst/>
              <a:cxnLst>
                <a:cxn ang="0">
                  <a:pos x="0" y="0"/>
                </a:cxn>
                <a:cxn ang="0">
                  <a:pos x="497" y="1043"/>
                </a:cxn>
                <a:cxn ang="0">
                  <a:pos x="574" y="851"/>
                </a:cxn>
                <a:cxn ang="0">
                  <a:pos x="251" y="0"/>
                </a:cxn>
                <a:cxn ang="0">
                  <a:pos x="0" y="0"/>
                </a:cxn>
                <a:cxn ang="0">
                  <a:pos x="0" y="0"/>
                </a:cxn>
              </a:cxnLst>
              <a:rect l="0" t="0" r="r" b="b"/>
              <a:pathLst>
                <a:path w="574" h="1043">
                  <a:moveTo>
                    <a:pt x="0" y="0"/>
                  </a:moveTo>
                  <a:lnTo>
                    <a:pt x="497" y="1043"/>
                  </a:lnTo>
                  <a:lnTo>
                    <a:pt x="574" y="851"/>
                  </a:lnTo>
                  <a:lnTo>
                    <a:pt x="251" y="0"/>
                  </a:lnTo>
                  <a:lnTo>
                    <a:pt x="0" y="0"/>
                  </a:lnTo>
                  <a:lnTo>
                    <a:pt x="0" y="0"/>
                  </a:lnTo>
                  <a:close/>
                </a:path>
              </a:pathLst>
            </a:custGeom>
            <a:gradFill rotWithShape="0">
              <a:gsLst>
                <a:gs pos="0">
                  <a:schemeClr val="bg2">
                    <a:gamma/>
                    <a:shade val="66667"/>
                    <a:invGamma/>
                  </a:schemeClr>
                </a:gs>
                <a:gs pos="100000">
                  <a:schemeClr val="bg2"/>
                </a:gs>
              </a:gsLst>
              <a:lin ang="540000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29" name="Freeform 27"/>
            <p:cNvSpPr>
              <a:spLocks/>
            </p:cNvSpPr>
            <p:nvPr/>
          </p:nvSpPr>
          <p:spPr bwMode="hidden">
            <a:xfrm>
              <a:off x="5411" y="0"/>
              <a:ext cx="341" cy="796"/>
            </a:xfrm>
            <a:custGeom>
              <a:avLst/>
              <a:gdLst/>
              <a:ahLst/>
              <a:cxnLst>
                <a:cxn ang="0">
                  <a:pos x="144" y="0"/>
                </a:cxn>
                <a:cxn ang="0">
                  <a:pos x="0" y="0"/>
                </a:cxn>
                <a:cxn ang="0">
                  <a:pos x="287" y="797"/>
                </a:cxn>
                <a:cxn ang="0">
                  <a:pos x="341" y="653"/>
                </a:cxn>
                <a:cxn ang="0">
                  <a:pos x="144" y="0"/>
                </a:cxn>
                <a:cxn ang="0">
                  <a:pos x="144" y="0"/>
                </a:cxn>
              </a:cxnLst>
              <a:rect l="0" t="0" r="r" b="b"/>
              <a:pathLst>
                <a:path w="341" h="797">
                  <a:moveTo>
                    <a:pt x="144" y="0"/>
                  </a:moveTo>
                  <a:lnTo>
                    <a:pt x="0" y="0"/>
                  </a:lnTo>
                  <a:lnTo>
                    <a:pt x="287" y="797"/>
                  </a:lnTo>
                  <a:lnTo>
                    <a:pt x="341" y="653"/>
                  </a:lnTo>
                  <a:lnTo>
                    <a:pt x="144" y="0"/>
                  </a:lnTo>
                  <a:lnTo>
                    <a:pt x="144"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30" name="Freeform 28"/>
            <p:cNvSpPr>
              <a:spLocks/>
            </p:cNvSpPr>
            <p:nvPr/>
          </p:nvSpPr>
          <p:spPr bwMode="hidden">
            <a:xfrm>
              <a:off x="5698" y="653"/>
              <a:ext cx="60" cy="311"/>
            </a:xfrm>
            <a:custGeom>
              <a:avLst/>
              <a:gdLst/>
              <a:ahLst/>
              <a:cxnLst>
                <a:cxn ang="0">
                  <a:pos x="0" y="144"/>
                </a:cxn>
                <a:cxn ang="0">
                  <a:pos x="60" y="312"/>
                </a:cxn>
                <a:cxn ang="0">
                  <a:pos x="60" y="6"/>
                </a:cxn>
                <a:cxn ang="0">
                  <a:pos x="54" y="0"/>
                </a:cxn>
                <a:cxn ang="0">
                  <a:pos x="0" y="144"/>
                </a:cxn>
                <a:cxn ang="0">
                  <a:pos x="0" y="144"/>
                </a:cxn>
              </a:cxnLst>
              <a:rect l="0" t="0" r="r" b="b"/>
              <a:pathLst>
                <a:path w="60" h="312">
                  <a:moveTo>
                    <a:pt x="0" y="144"/>
                  </a:moveTo>
                  <a:lnTo>
                    <a:pt x="60" y="312"/>
                  </a:lnTo>
                  <a:lnTo>
                    <a:pt x="60" y="6"/>
                  </a:lnTo>
                  <a:lnTo>
                    <a:pt x="54" y="0"/>
                  </a:lnTo>
                  <a:lnTo>
                    <a:pt x="0" y="144"/>
                  </a:lnTo>
                  <a:lnTo>
                    <a:pt x="0" y="144"/>
                  </a:lnTo>
                  <a:close/>
                </a:path>
              </a:pathLst>
            </a:custGeom>
            <a:solidFill>
              <a:schemeClr val="bg2"/>
            </a:soli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31" name="Freeform 29"/>
            <p:cNvSpPr>
              <a:spLocks/>
            </p:cNvSpPr>
            <p:nvPr/>
          </p:nvSpPr>
          <p:spPr bwMode="hidden">
            <a:xfrm>
              <a:off x="2" y="1601"/>
              <a:ext cx="5752" cy="1864"/>
            </a:xfrm>
            <a:custGeom>
              <a:avLst/>
              <a:gdLst/>
              <a:ahLst/>
              <a:cxnLst>
                <a:cxn ang="0">
                  <a:pos x="0" y="371"/>
                </a:cxn>
                <a:cxn ang="0">
                  <a:pos x="5740" y="1864"/>
                </a:cxn>
                <a:cxn ang="0">
                  <a:pos x="5740" y="1834"/>
                </a:cxn>
                <a:cxn ang="0">
                  <a:pos x="0" y="0"/>
                </a:cxn>
                <a:cxn ang="0">
                  <a:pos x="0" y="371"/>
                </a:cxn>
                <a:cxn ang="0">
                  <a:pos x="0" y="371"/>
                </a:cxn>
              </a:cxnLst>
              <a:rect l="0" t="0" r="r" b="b"/>
              <a:pathLst>
                <a:path w="5740" h="1864">
                  <a:moveTo>
                    <a:pt x="0" y="371"/>
                  </a:moveTo>
                  <a:lnTo>
                    <a:pt x="5740" y="1864"/>
                  </a:lnTo>
                  <a:lnTo>
                    <a:pt x="5740" y="1834"/>
                  </a:lnTo>
                  <a:lnTo>
                    <a:pt x="0" y="0"/>
                  </a:lnTo>
                  <a:lnTo>
                    <a:pt x="0" y="371"/>
                  </a:lnTo>
                  <a:lnTo>
                    <a:pt x="0" y="371"/>
                  </a:lnTo>
                  <a:close/>
                </a:path>
              </a:pathLst>
            </a:custGeom>
            <a:gradFill rotWithShape="0">
              <a:gsLst>
                <a:gs pos="0">
                  <a:schemeClr val="bg1">
                    <a:gamma/>
                    <a:shade val="63529"/>
                    <a:invGamma/>
                  </a:schemeClr>
                </a:gs>
                <a:gs pos="100000">
                  <a:schemeClr val="bg1"/>
                </a:gs>
              </a:gsLst>
              <a:lin ang="270000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32" name="Freeform 30"/>
            <p:cNvSpPr>
              <a:spLocks/>
            </p:cNvSpPr>
            <p:nvPr/>
          </p:nvSpPr>
          <p:spPr bwMode="hidden">
            <a:xfrm>
              <a:off x="5754" y="3483"/>
              <a:ext cx="6" cy="6"/>
            </a:xfrm>
            <a:custGeom>
              <a:avLst/>
              <a:gdLst/>
              <a:ahLst/>
              <a:cxnLst>
                <a:cxn ang="0">
                  <a:pos x="6" y="6"/>
                </a:cxn>
                <a:cxn ang="0">
                  <a:pos x="0" y="0"/>
                </a:cxn>
                <a:cxn ang="0">
                  <a:pos x="0" y="6"/>
                </a:cxn>
                <a:cxn ang="0">
                  <a:pos x="6" y="6"/>
                </a:cxn>
                <a:cxn ang="0">
                  <a:pos x="6" y="6"/>
                </a:cxn>
              </a:cxnLst>
              <a:rect l="0" t="0" r="r" b="b"/>
              <a:pathLst>
                <a:path w="6" h="6">
                  <a:moveTo>
                    <a:pt x="6" y="6"/>
                  </a:moveTo>
                  <a:lnTo>
                    <a:pt x="0" y="0"/>
                  </a:lnTo>
                  <a:lnTo>
                    <a:pt x="0" y="6"/>
                  </a:lnTo>
                  <a:lnTo>
                    <a:pt x="6" y="6"/>
                  </a:lnTo>
                  <a:lnTo>
                    <a:pt x="6" y="6"/>
                  </a:lnTo>
                  <a:close/>
                </a:path>
              </a:pathLst>
            </a:custGeom>
            <a:solidFill>
              <a:srgbClr val="18FF00"/>
            </a:soli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33" name="Freeform 31"/>
            <p:cNvSpPr>
              <a:spLocks/>
            </p:cNvSpPr>
            <p:nvPr/>
          </p:nvSpPr>
          <p:spPr bwMode="hidden">
            <a:xfrm>
              <a:off x="2" y="2152"/>
              <a:ext cx="5752" cy="1337"/>
            </a:xfrm>
            <a:custGeom>
              <a:avLst/>
              <a:gdLst/>
              <a:ahLst/>
              <a:cxnLst>
                <a:cxn ang="0">
                  <a:pos x="0" y="366"/>
                </a:cxn>
                <a:cxn ang="0">
                  <a:pos x="5740" y="1337"/>
                </a:cxn>
                <a:cxn ang="0">
                  <a:pos x="5740" y="1331"/>
                </a:cxn>
                <a:cxn ang="0">
                  <a:pos x="0" y="0"/>
                </a:cxn>
                <a:cxn ang="0">
                  <a:pos x="0" y="366"/>
                </a:cxn>
                <a:cxn ang="0">
                  <a:pos x="0" y="366"/>
                </a:cxn>
              </a:cxnLst>
              <a:rect l="0" t="0" r="r" b="b"/>
              <a:pathLst>
                <a:path w="5740" h="1337">
                  <a:moveTo>
                    <a:pt x="0" y="366"/>
                  </a:moveTo>
                  <a:lnTo>
                    <a:pt x="5740" y="1337"/>
                  </a:lnTo>
                  <a:lnTo>
                    <a:pt x="5740" y="1331"/>
                  </a:lnTo>
                  <a:lnTo>
                    <a:pt x="0" y="0"/>
                  </a:lnTo>
                  <a:lnTo>
                    <a:pt x="0" y="366"/>
                  </a:lnTo>
                  <a:lnTo>
                    <a:pt x="0" y="366"/>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34" name="Freeform 32"/>
            <p:cNvSpPr>
              <a:spLocks/>
            </p:cNvSpPr>
            <p:nvPr/>
          </p:nvSpPr>
          <p:spPr bwMode="hidden">
            <a:xfrm>
              <a:off x="2" y="3177"/>
              <a:ext cx="5752" cy="414"/>
            </a:xfrm>
            <a:custGeom>
              <a:avLst/>
              <a:gdLst/>
              <a:ahLst/>
              <a:cxnLst>
                <a:cxn ang="0">
                  <a:pos x="0" y="48"/>
                </a:cxn>
                <a:cxn ang="0">
                  <a:pos x="5740" y="414"/>
                </a:cxn>
                <a:cxn ang="0">
                  <a:pos x="5740" y="402"/>
                </a:cxn>
                <a:cxn ang="0">
                  <a:pos x="0" y="0"/>
                </a:cxn>
                <a:cxn ang="0">
                  <a:pos x="0" y="48"/>
                </a:cxn>
                <a:cxn ang="0">
                  <a:pos x="0" y="48"/>
                </a:cxn>
              </a:cxnLst>
              <a:rect l="0" t="0" r="r" b="b"/>
              <a:pathLst>
                <a:path w="5740" h="414">
                  <a:moveTo>
                    <a:pt x="0" y="48"/>
                  </a:moveTo>
                  <a:lnTo>
                    <a:pt x="5740" y="414"/>
                  </a:lnTo>
                  <a:lnTo>
                    <a:pt x="5740" y="402"/>
                  </a:lnTo>
                  <a:lnTo>
                    <a:pt x="0" y="0"/>
                  </a:lnTo>
                  <a:lnTo>
                    <a:pt x="0" y="48"/>
                  </a:lnTo>
                  <a:lnTo>
                    <a:pt x="0" y="48"/>
                  </a:lnTo>
                  <a:close/>
                </a:path>
              </a:pathLst>
            </a:custGeom>
            <a:gradFill rotWithShape="0">
              <a:gsLst>
                <a:gs pos="0">
                  <a:schemeClr val="bg1">
                    <a:gamma/>
                    <a:shade val="84706"/>
                    <a:invGamma/>
                  </a:schemeClr>
                </a:gs>
                <a:gs pos="100000">
                  <a:schemeClr val="bg1"/>
                </a:gs>
              </a:gsLst>
              <a:lin ang="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35" name="Freeform 33"/>
            <p:cNvSpPr>
              <a:spLocks/>
            </p:cNvSpPr>
            <p:nvPr/>
          </p:nvSpPr>
          <p:spPr bwMode="hidden">
            <a:xfrm>
              <a:off x="1297" y="0"/>
              <a:ext cx="4457" cy="3177"/>
            </a:xfrm>
            <a:custGeom>
              <a:avLst/>
              <a:gdLst/>
              <a:ahLst/>
              <a:cxnLst>
                <a:cxn ang="0">
                  <a:pos x="0" y="0"/>
                </a:cxn>
                <a:cxn ang="0">
                  <a:pos x="4448" y="3177"/>
                </a:cxn>
                <a:cxn ang="0">
                  <a:pos x="4448" y="3153"/>
                </a:cxn>
                <a:cxn ang="0">
                  <a:pos x="125" y="0"/>
                </a:cxn>
                <a:cxn ang="0">
                  <a:pos x="0" y="0"/>
                </a:cxn>
                <a:cxn ang="0">
                  <a:pos x="0" y="0"/>
                </a:cxn>
              </a:cxnLst>
              <a:rect l="0" t="0" r="r" b="b"/>
              <a:pathLst>
                <a:path w="4448" h="3177">
                  <a:moveTo>
                    <a:pt x="0" y="0"/>
                  </a:moveTo>
                  <a:lnTo>
                    <a:pt x="4448" y="3177"/>
                  </a:lnTo>
                  <a:lnTo>
                    <a:pt x="4448" y="3153"/>
                  </a:lnTo>
                  <a:lnTo>
                    <a:pt x="125" y="0"/>
                  </a:lnTo>
                  <a:lnTo>
                    <a:pt x="0" y="0"/>
                  </a:lnTo>
                  <a:lnTo>
                    <a:pt x="0" y="0"/>
                  </a:lnTo>
                  <a:close/>
                </a:path>
              </a:pathLst>
            </a:custGeom>
            <a:gradFill rotWithShape="0">
              <a:gsLst>
                <a:gs pos="0">
                  <a:schemeClr val="bg1">
                    <a:gamma/>
                    <a:shade val="48627"/>
                    <a:invGamma/>
                  </a:schemeClr>
                </a:gs>
                <a:gs pos="100000">
                  <a:schemeClr val="bg1"/>
                </a:gs>
              </a:gsLst>
              <a:lin ang="270000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36" name="Freeform 34"/>
            <p:cNvSpPr>
              <a:spLocks/>
            </p:cNvSpPr>
            <p:nvPr/>
          </p:nvSpPr>
          <p:spPr bwMode="hidden">
            <a:xfrm>
              <a:off x="3321" y="0"/>
              <a:ext cx="2433" cy="2614"/>
            </a:xfrm>
            <a:custGeom>
              <a:avLst/>
              <a:gdLst/>
              <a:ahLst/>
              <a:cxnLst>
                <a:cxn ang="0">
                  <a:pos x="0" y="0"/>
                </a:cxn>
                <a:cxn ang="0">
                  <a:pos x="2428" y="2614"/>
                </a:cxn>
                <a:cxn ang="0">
                  <a:pos x="2428" y="2608"/>
                </a:cxn>
                <a:cxn ang="0">
                  <a:pos x="66" y="0"/>
                </a:cxn>
                <a:cxn ang="0">
                  <a:pos x="0" y="0"/>
                </a:cxn>
                <a:cxn ang="0">
                  <a:pos x="0" y="0"/>
                </a:cxn>
              </a:cxnLst>
              <a:rect l="0" t="0" r="r" b="b"/>
              <a:pathLst>
                <a:path w="2428" h="2614">
                  <a:moveTo>
                    <a:pt x="0" y="0"/>
                  </a:moveTo>
                  <a:lnTo>
                    <a:pt x="2428" y="2614"/>
                  </a:lnTo>
                  <a:lnTo>
                    <a:pt x="2428" y="2608"/>
                  </a:lnTo>
                  <a:lnTo>
                    <a:pt x="66" y="0"/>
                  </a:lnTo>
                  <a:lnTo>
                    <a:pt x="0" y="0"/>
                  </a:lnTo>
                  <a:lnTo>
                    <a:pt x="0" y="0"/>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37" name="Freeform 35"/>
            <p:cNvSpPr>
              <a:spLocks/>
            </p:cNvSpPr>
            <p:nvPr/>
          </p:nvSpPr>
          <p:spPr bwMode="hidden">
            <a:xfrm>
              <a:off x="3950" y="0"/>
              <a:ext cx="1804" cy="2464"/>
            </a:xfrm>
            <a:custGeom>
              <a:avLst/>
              <a:gdLst/>
              <a:ahLst/>
              <a:cxnLst>
                <a:cxn ang="0">
                  <a:pos x="485" y="0"/>
                </a:cxn>
                <a:cxn ang="0">
                  <a:pos x="0" y="0"/>
                </a:cxn>
                <a:cxn ang="0">
                  <a:pos x="1800" y="2464"/>
                </a:cxn>
                <a:cxn ang="0">
                  <a:pos x="1800" y="2248"/>
                </a:cxn>
                <a:cxn ang="0">
                  <a:pos x="1794" y="2248"/>
                </a:cxn>
                <a:cxn ang="0">
                  <a:pos x="485" y="0"/>
                </a:cxn>
                <a:cxn ang="0">
                  <a:pos x="485" y="0"/>
                </a:cxn>
              </a:cxnLst>
              <a:rect l="0" t="0" r="r" b="b"/>
              <a:pathLst>
                <a:path w="1800" h="2464">
                  <a:moveTo>
                    <a:pt x="485" y="0"/>
                  </a:moveTo>
                  <a:lnTo>
                    <a:pt x="0" y="0"/>
                  </a:lnTo>
                  <a:lnTo>
                    <a:pt x="1800" y="2464"/>
                  </a:lnTo>
                  <a:lnTo>
                    <a:pt x="1800" y="2248"/>
                  </a:lnTo>
                  <a:lnTo>
                    <a:pt x="1794" y="2248"/>
                  </a:lnTo>
                  <a:lnTo>
                    <a:pt x="485" y="0"/>
                  </a:lnTo>
                  <a:lnTo>
                    <a:pt x="485"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38" name="Freeform 36"/>
            <p:cNvSpPr>
              <a:spLocks/>
            </p:cNvSpPr>
            <p:nvPr/>
          </p:nvSpPr>
          <p:spPr bwMode="hidden">
            <a:xfrm>
              <a:off x="4519" y="0"/>
              <a:ext cx="1235" cy="2074"/>
            </a:xfrm>
            <a:custGeom>
              <a:avLst/>
              <a:gdLst/>
              <a:ahLst/>
              <a:cxnLst>
                <a:cxn ang="0">
                  <a:pos x="0" y="0"/>
                </a:cxn>
                <a:cxn ang="0">
                  <a:pos x="1232" y="2074"/>
                </a:cxn>
                <a:cxn ang="0">
                  <a:pos x="1232" y="2038"/>
                </a:cxn>
                <a:cxn ang="0">
                  <a:pos x="42" y="0"/>
                </a:cxn>
                <a:cxn ang="0">
                  <a:pos x="0" y="0"/>
                </a:cxn>
                <a:cxn ang="0">
                  <a:pos x="0" y="0"/>
                </a:cxn>
              </a:cxnLst>
              <a:rect l="0" t="0" r="r" b="b"/>
              <a:pathLst>
                <a:path w="1232" h="2074">
                  <a:moveTo>
                    <a:pt x="0" y="0"/>
                  </a:moveTo>
                  <a:lnTo>
                    <a:pt x="1232" y="2074"/>
                  </a:lnTo>
                  <a:lnTo>
                    <a:pt x="1232" y="2038"/>
                  </a:lnTo>
                  <a:lnTo>
                    <a:pt x="42" y="0"/>
                  </a:lnTo>
                  <a:lnTo>
                    <a:pt x="0" y="0"/>
                  </a:lnTo>
                  <a:lnTo>
                    <a:pt x="0" y="0"/>
                  </a:lnTo>
                  <a:close/>
                </a:path>
              </a:pathLst>
            </a:custGeom>
            <a:gradFill rotWithShape="0">
              <a:gsLst>
                <a:gs pos="0">
                  <a:schemeClr val="bg1">
                    <a:gamma/>
                    <a:shade val="57647"/>
                    <a:invGamma/>
                  </a:schemeClr>
                </a:gs>
                <a:gs pos="100000">
                  <a:schemeClr val="bg1"/>
                </a:gs>
              </a:gsLst>
              <a:lin ang="270000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39" name="Freeform 37"/>
            <p:cNvSpPr>
              <a:spLocks/>
            </p:cNvSpPr>
            <p:nvPr/>
          </p:nvSpPr>
          <p:spPr bwMode="hidden">
            <a:xfrm>
              <a:off x="4694" y="0"/>
              <a:ext cx="1060" cy="1936"/>
            </a:xfrm>
            <a:custGeom>
              <a:avLst/>
              <a:gdLst/>
              <a:ahLst/>
              <a:cxnLst>
                <a:cxn ang="0">
                  <a:pos x="0" y="0"/>
                </a:cxn>
                <a:cxn ang="0">
                  <a:pos x="1058" y="1936"/>
                </a:cxn>
                <a:cxn ang="0">
                  <a:pos x="1058" y="1930"/>
                </a:cxn>
                <a:cxn ang="0">
                  <a:pos x="54" y="0"/>
                </a:cxn>
                <a:cxn ang="0">
                  <a:pos x="0" y="0"/>
                </a:cxn>
                <a:cxn ang="0">
                  <a:pos x="0" y="0"/>
                </a:cxn>
              </a:cxnLst>
              <a:rect l="0" t="0" r="r" b="b"/>
              <a:pathLst>
                <a:path w="1058" h="1936">
                  <a:moveTo>
                    <a:pt x="0" y="0"/>
                  </a:moveTo>
                  <a:lnTo>
                    <a:pt x="1058" y="1936"/>
                  </a:lnTo>
                  <a:lnTo>
                    <a:pt x="1058" y="1930"/>
                  </a:lnTo>
                  <a:lnTo>
                    <a:pt x="54" y="0"/>
                  </a:lnTo>
                  <a:lnTo>
                    <a:pt x="0" y="0"/>
                  </a:lnTo>
                  <a:lnTo>
                    <a:pt x="0" y="0"/>
                  </a:lnTo>
                  <a:close/>
                </a:path>
              </a:pathLst>
            </a:custGeom>
            <a:gradFill rotWithShape="0">
              <a:gsLst>
                <a:gs pos="0">
                  <a:schemeClr val="bg1">
                    <a:gamma/>
                    <a:shade val="72549"/>
                    <a:invGamma/>
                  </a:schemeClr>
                </a:gs>
                <a:gs pos="100000">
                  <a:schemeClr val="bg1"/>
                </a:gs>
              </a:gsLst>
              <a:lin ang="270000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40" name="Freeform 38"/>
            <p:cNvSpPr>
              <a:spLocks/>
            </p:cNvSpPr>
            <p:nvPr/>
          </p:nvSpPr>
          <p:spPr bwMode="hidden">
            <a:xfrm>
              <a:off x="4981" y="0"/>
              <a:ext cx="773" cy="1487"/>
            </a:xfrm>
            <a:custGeom>
              <a:avLst/>
              <a:gdLst/>
              <a:ahLst/>
              <a:cxnLst>
                <a:cxn ang="0">
                  <a:pos x="771" y="1433"/>
                </a:cxn>
                <a:cxn ang="0">
                  <a:pos x="42" y="0"/>
                </a:cxn>
                <a:cxn ang="0">
                  <a:pos x="0" y="0"/>
                </a:cxn>
                <a:cxn ang="0">
                  <a:pos x="771" y="1487"/>
                </a:cxn>
                <a:cxn ang="0">
                  <a:pos x="771" y="1433"/>
                </a:cxn>
                <a:cxn ang="0">
                  <a:pos x="771" y="1433"/>
                </a:cxn>
              </a:cxnLst>
              <a:rect l="0" t="0" r="r" b="b"/>
              <a:pathLst>
                <a:path w="771" h="1487">
                  <a:moveTo>
                    <a:pt x="771" y="1433"/>
                  </a:moveTo>
                  <a:lnTo>
                    <a:pt x="42" y="0"/>
                  </a:lnTo>
                  <a:lnTo>
                    <a:pt x="0" y="0"/>
                  </a:lnTo>
                  <a:lnTo>
                    <a:pt x="771" y="1487"/>
                  </a:lnTo>
                  <a:lnTo>
                    <a:pt x="771" y="1433"/>
                  </a:lnTo>
                  <a:lnTo>
                    <a:pt x="771" y="1433"/>
                  </a:lnTo>
                  <a:close/>
                </a:path>
              </a:pathLst>
            </a:custGeom>
            <a:gradFill rotWithShape="0">
              <a:gsLst>
                <a:gs pos="0">
                  <a:schemeClr val="bg1">
                    <a:gamma/>
                    <a:shade val="78824"/>
                    <a:invGamma/>
                  </a:schemeClr>
                </a:gs>
                <a:gs pos="100000">
                  <a:schemeClr val="bg1"/>
                </a:gs>
              </a:gsLst>
              <a:lin ang="270000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grpSp>
          <p:nvGrpSpPr>
            <p:cNvPr id="3" name="Group 39"/>
            <p:cNvGrpSpPr>
              <a:grpSpLocks/>
            </p:cNvGrpSpPr>
            <p:nvPr userDrawn="1"/>
          </p:nvGrpSpPr>
          <p:grpSpPr bwMode="auto">
            <a:xfrm>
              <a:off x="0" y="1632"/>
              <a:ext cx="5758" cy="1858"/>
              <a:chOff x="0" y="1632"/>
              <a:chExt cx="5758" cy="1858"/>
            </a:xfrm>
          </p:grpSpPr>
          <p:sp>
            <p:nvSpPr>
              <p:cNvPr id="42" name="Freeform 40"/>
              <p:cNvSpPr>
                <a:spLocks/>
              </p:cNvSpPr>
              <p:nvPr/>
            </p:nvSpPr>
            <p:spPr bwMode="hidden">
              <a:xfrm>
                <a:off x="0" y="1632"/>
                <a:ext cx="3670" cy="1313"/>
              </a:xfrm>
              <a:custGeom>
                <a:avLst/>
                <a:gdLst/>
                <a:ahLst/>
                <a:cxnLst>
                  <a:cxn ang="0">
                    <a:pos x="0" y="0"/>
                  </a:cxn>
                  <a:cxn ang="0">
                    <a:pos x="0" y="366"/>
                  </a:cxn>
                  <a:cxn ang="0">
                    <a:pos x="3635" y="1313"/>
                  </a:cxn>
                  <a:cxn ang="0">
                    <a:pos x="3647" y="1235"/>
                  </a:cxn>
                  <a:cxn ang="0">
                    <a:pos x="3659" y="1163"/>
                  </a:cxn>
                  <a:cxn ang="0">
                    <a:pos x="0" y="0"/>
                  </a:cxn>
                  <a:cxn ang="0">
                    <a:pos x="0" y="0"/>
                  </a:cxn>
                </a:cxnLst>
                <a:rect l="0" t="0" r="r" b="b"/>
                <a:pathLst>
                  <a:path w="3659" h="1313">
                    <a:moveTo>
                      <a:pt x="0" y="0"/>
                    </a:moveTo>
                    <a:lnTo>
                      <a:pt x="0" y="366"/>
                    </a:lnTo>
                    <a:lnTo>
                      <a:pt x="3635" y="1313"/>
                    </a:lnTo>
                    <a:lnTo>
                      <a:pt x="3647" y="1235"/>
                    </a:lnTo>
                    <a:lnTo>
                      <a:pt x="3659" y="1163"/>
                    </a:lnTo>
                    <a:lnTo>
                      <a:pt x="0" y="0"/>
                    </a:lnTo>
                    <a:lnTo>
                      <a:pt x="0" y="0"/>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43" name="Freeform 41"/>
              <p:cNvSpPr>
                <a:spLocks/>
              </p:cNvSpPr>
              <p:nvPr/>
            </p:nvSpPr>
            <p:spPr bwMode="hidden">
              <a:xfrm>
                <a:off x="3646" y="2795"/>
                <a:ext cx="2112" cy="695"/>
              </a:xfrm>
              <a:custGeom>
                <a:avLst/>
                <a:gdLst/>
                <a:ahLst/>
                <a:cxnLst>
                  <a:cxn ang="0">
                    <a:pos x="2105" y="665"/>
                  </a:cxn>
                  <a:cxn ang="0">
                    <a:pos x="24" y="0"/>
                  </a:cxn>
                  <a:cxn ang="0">
                    <a:pos x="12" y="72"/>
                  </a:cxn>
                  <a:cxn ang="0">
                    <a:pos x="0" y="150"/>
                  </a:cxn>
                  <a:cxn ang="0">
                    <a:pos x="2105" y="695"/>
                  </a:cxn>
                  <a:cxn ang="0">
                    <a:pos x="2105" y="665"/>
                  </a:cxn>
                  <a:cxn ang="0">
                    <a:pos x="2105" y="665"/>
                  </a:cxn>
                </a:cxnLst>
                <a:rect l="0" t="0" r="r" b="b"/>
                <a:pathLst>
                  <a:path w="2105" h="695">
                    <a:moveTo>
                      <a:pt x="2105" y="665"/>
                    </a:moveTo>
                    <a:lnTo>
                      <a:pt x="24" y="0"/>
                    </a:lnTo>
                    <a:lnTo>
                      <a:pt x="12" y="72"/>
                    </a:lnTo>
                    <a:lnTo>
                      <a:pt x="0" y="150"/>
                    </a:lnTo>
                    <a:lnTo>
                      <a:pt x="2105" y="695"/>
                    </a:lnTo>
                    <a:lnTo>
                      <a:pt x="2105" y="665"/>
                    </a:lnTo>
                    <a:lnTo>
                      <a:pt x="2105" y="665"/>
                    </a:lnTo>
                    <a:close/>
                  </a:path>
                </a:pathLst>
              </a:custGeom>
              <a:gradFill rotWithShape="0">
                <a:gsLst>
                  <a:gs pos="0">
                    <a:schemeClr val="bg1"/>
                  </a:gs>
                  <a:gs pos="100000">
                    <a:schemeClr val="bg1">
                      <a:gamma/>
                      <a:tint val="90980"/>
                      <a:invGamma/>
                    </a:schemeClr>
                  </a:gs>
                </a:gsLst>
                <a:lin ang="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grpSp>
      </p:grpSp>
      <p:sp>
        <p:nvSpPr>
          <p:cNvPr id="10282" name="Rectangle 42"/>
          <p:cNvSpPr>
            <a:spLocks noGrp="1" noChangeArrowheads="1"/>
          </p:cNvSpPr>
          <p:nvPr>
            <p:ph type="ctrTitle" sz="quarter"/>
          </p:nvPr>
        </p:nvSpPr>
        <p:spPr>
          <a:xfrm>
            <a:off x="457200" y="1600200"/>
            <a:ext cx="8229600" cy="1828800"/>
          </a:xfrm>
        </p:spPr>
        <p:txBody>
          <a:bodyPr/>
          <a:lstStyle>
            <a:lvl1pPr>
              <a:defRPr sz="4800"/>
            </a:lvl1pPr>
          </a:lstStyle>
          <a:p>
            <a:r>
              <a:rPr lang="en-US"/>
              <a:t>Click to edit Master title style</a:t>
            </a:r>
          </a:p>
        </p:txBody>
      </p:sp>
      <p:sp>
        <p:nvSpPr>
          <p:cNvPr id="10283" name="Rectangle 43"/>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sz="3600"/>
            </a:lvl1pPr>
          </a:lstStyle>
          <a:p>
            <a:r>
              <a:rPr lang="en-US"/>
              <a:t>Click to edit Master subtitle style</a:t>
            </a:r>
          </a:p>
        </p:txBody>
      </p:sp>
      <p:sp>
        <p:nvSpPr>
          <p:cNvPr id="44" name="Rectangle 44"/>
          <p:cNvSpPr>
            <a:spLocks noGrp="1" noChangeArrowheads="1"/>
          </p:cNvSpPr>
          <p:nvPr>
            <p:ph type="dt" sz="quarter" idx="10"/>
          </p:nvPr>
        </p:nvSpPr>
        <p:spPr/>
        <p:txBody>
          <a:bodyPr/>
          <a:lstStyle>
            <a:lvl1pPr>
              <a:defRPr smtClean="0"/>
            </a:lvl1pPr>
          </a:lstStyle>
          <a:p>
            <a:pPr>
              <a:defRPr/>
            </a:pPr>
            <a:fld id="{D79E127C-B899-4542-9297-C859E34AEA78}" type="datetime1">
              <a:rPr lang="en-US" smtClean="0">
                <a:solidFill>
                  <a:srgbClr val="FFFFFF"/>
                </a:solidFill>
              </a:rPr>
              <a:pPr>
                <a:defRPr/>
              </a:pPr>
              <a:t>12/9/2020</a:t>
            </a:fld>
            <a:endParaRPr lang="en-US">
              <a:solidFill>
                <a:srgbClr val="FFFFFF"/>
              </a:solidFill>
            </a:endParaRPr>
          </a:p>
        </p:txBody>
      </p:sp>
      <p:sp>
        <p:nvSpPr>
          <p:cNvPr id="45" name="Rectangle 45"/>
          <p:cNvSpPr>
            <a:spLocks noGrp="1" noChangeArrowheads="1"/>
          </p:cNvSpPr>
          <p:nvPr>
            <p:ph type="ftr" sz="quarter" idx="11"/>
          </p:nvPr>
        </p:nvSpPr>
        <p:spPr/>
        <p:txBody>
          <a:bodyPr/>
          <a:lstStyle>
            <a:lvl1pPr>
              <a:defRPr smtClean="0"/>
            </a:lvl1pPr>
          </a:lstStyle>
          <a:p>
            <a:pPr>
              <a:defRPr/>
            </a:pPr>
            <a:endParaRPr lang="en-US">
              <a:solidFill>
                <a:srgbClr val="FFFFFF"/>
              </a:solidFill>
            </a:endParaRPr>
          </a:p>
        </p:txBody>
      </p:sp>
      <p:sp>
        <p:nvSpPr>
          <p:cNvPr id="46" name="Rectangle 46"/>
          <p:cNvSpPr>
            <a:spLocks noGrp="1" noChangeArrowheads="1"/>
          </p:cNvSpPr>
          <p:nvPr>
            <p:ph type="sldNum" sz="quarter" idx="12"/>
          </p:nvPr>
        </p:nvSpPr>
        <p:spPr/>
        <p:txBody>
          <a:bodyPr/>
          <a:lstStyle>
            <a:lvl1pPr>
              <a:defRPr smtClean="0"/>
            </a:lvl1pPr>
          </a:lstStyle>
          <a:p>
            <a:pPr>
              <a:defRPr/>
            </a:pPr>
            <a:fld id="{688B9DED-BCDC-4217-BEB9-BF5AEA3886D1}" type="slidenum">
              <a:rPr lang="en-US">
                <a:solidFill>
                  <a:srgbClr val="FFFFFF"/>
                </a:solidFill>
              </a:rPr>
              <a:pPr>
                <a:defRPr/>
              </a:pPr>
              <a:t>‹#›</a:t>
            </a:fld>
            <a:endParaRPr lang="en-US">
              <a:solidFill>
                <a:srgbClr val="FFFFFF"/>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4"/>
          <p:cNvSpPr>
            <a:spLocks noGrp="1" noChangeArrowheads="1"/>
          </p:cNvSpPr>
          <p:nvPr>
            <p:ph type="dt" sz="half" idx="10"/>
          </p:nvPr>
        </p:nvSpPr>
        <p:spPr>
          <a:ln/>
        </p:spPr>
        <p:txBody>
          <a:bodyPr/>
          <a:lstStyle>
            <a:lvl1pPr>
              <a:defRPr/>
            </a:lvl1pPr>
          </a:lstStyle>
          <a:p>
            <a:pPr>
              <a:defRPr/>
            </a:pPr>
            <a:fld id="{1B00EFF4-C620-4A03-AFDE-A9148A4BAD60}" type="datetime1">
              <a:rPr lang="en-US" smtClean="0">
                <a:solidFill>
                  <a:srgbClr val="FFFFFF"/>
                </a:solidFill>
              </a:rPr>
              <a:pPr>
                <a:defRPr/>
              </a:pPr>
              <a:t>12/9/2020</a:t>
            </a:fld>
            <a:endParaRPr lang="en-US">
              <a:solidFill>
                <a:srgbClr val="FFFFFF"/>
              </a:solidFill>
            </a:endParaRPr>
          </a:p>
        </p:txBody>
      </p:sp>
      <p:sp>
        <p:nvSpPr>
          <p:cNvPr id="5" name="Rectangle 4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46"/>
          <p:cNvSpPr>
            <a:spLocks noGrp="1" noChangeArrowheads="1"/>
          </p:cNvSpPr>
          <p:nvPr>
            <p:ph type="sldNum" sz="quarter" idx="12"/>
          </p:nvPr>
        </p:nvSpPr>
        <p:spPr>
          <a:ln/>
        </p:spPr>
        <p:txBody>
          <a:bodyPr/>
          <a:lstStyle>
            <a:lvl1pPr>
              <a:defRPr/>
            </a:lvl1pPr>
          </a:lstStyle>
          <a:p>
            <a:pPr>
              <a:defRPr/>
            </a:pPr>
            <a:fld id="{1EBDB08A-B76F-4F58-9A3F-B607069571F3}" type="slidenum">
              <a:rPr lang="en-US">
                <a:solidFill>
                  <a:srgbClr val="FFFFFF"/>
                </a:solidFill>
              </a:rPr>
              <a:pPr>
                <a:defRPr/>
              </a:pPr>
              <a:t>‹#›</a:t>
            </a:fld>
            <a:endParaRPr lang="en-US">
              <a:solidFill>
                <a:srgbClr val="FFFFFF"/>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4"/>
          <p:cNvSpPr>
            <a:spLocks noGrp="1" noChangeArrowheads="1"/>
          </p:cNvSpPr>
          <p:nvPr>
            <p:ph type="dt" sz="half" idx="10"/>
          </p:nvPr>
        </p:nvSpPr>
        <p:spPr>
          <a:ln/>
        </p:spPr>
        <p:txBody>
          <a:bodyPr/>
          <a:lstStyle>
            <a:lvl1pPr>
              <a:defRPr/>
            </a:lvl1pPr>
          </a:lstStyle>
          <a:p>
            <a:pPr>
              <a:defRPr/>
            </a:pPr>
            <a:fld id="{FFB66927-6E92-4C28-A628-4FCCD2BED173}" type="datetime1">
              <a:rPr lang="en-US" smtClean="0">
                <a:solidFill>
                  <a:srgbClr val="FFFFFF"/>
                </a:solidFill>
              </a:rPr>
              <a:pPr>
                <a:defRPr/>
              </a:pPr>
              <a:t>12/9/2020</a:t>
            </a:fld>
            <a:endParaRPr lang="en-US">
              <a:solidFill>
                <a:srgbClr val="FFFFFF"/>
              </a:solidFill>
            </a:endParaRPr>
          </a:p>
        </p:txBody>
      </p:sp>
      <p:sp>
        <p:nvSpPr>
          <p:cNvPr id="5" name="Rectangle 4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46"/>
          <p:cNvSpPr>
            <a:spLocks noGrp="1" noChangeArrowheads="1"/>
          </p:cNvSpPr>
          <p:nvPr>
            <p:ph type="sldNum" sz="quarter" idx="12"/>
          </p:nvPr>
        </p:nvSpPr>
        <p:spPr>
          <a:ln/>
        </p:spPr>
        <p:txBody>
          <a:bodyPr/>
          <a:lstStyle>
            <a:lvl1pPr>
              <a:defRPr/>
            </a:lvl1pPr>
          </a:lstStyle>
          <a:p>
            <a:pPr>
              <a:defRPr/>
            </a:pPr>
            <a:fld id="{612D56CD-848D-490A-B629-F3DE9C141CF1}" type="slidenum">
              <a:rPr lang="en-US">
                <a:solidFill>
                  <a:srgbClr val="FFFFFF"/>
                </a:solidFill>
              </a:rPr>
              <a:pPr>
                <a:defRPr/>
              </a:pPr>
              <a:t>‹#›</a:t>
            </a:fld>
            <a:endParaRPr lang="en-US">
              <a:solidFill>
                <a:srgbClr val="FFFFFF"/>
              </a:solidFil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8091838E-33AE-4439-9632-F934A070BFE6}" type="datetime1">
              <a:rPr lang="en-US" smtClean="0"/>
              <a:pPr/>
              <a:t>12/9/2020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DF7F7617-28A0-42E1-BD19-470BFD8A6E75}" type="slidenum">
              <a:rPr lang="en-US" smtClean="0"/>
              <a:pPr/>
              <a:t>‹#›</a:t>
            </a:fld>
            <a:endParaRPr lang="en-US"/>
          </a:p>
        </p:txBody>
      </p:sp>
    </p:spTree>
  </p:cSld>
  <p:clrMapOvr>
    <a:masterClrMapping/>
  </p:clrMapOvr>
  <p:transition>
    <p:fade thruBlk="1"/>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B143CD2-3EFE-4685-ACAA-187843698DF7}" type="datetime1">
              <a:rPr lang="en-US" smtClean="0"/>
              <a:pPr/>
              <a:t>12/9/2020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7F7617-28A0-42E1-BD19-470BFD8A6E75}" type="slidenum">
              <a:rPr lang="en-US" smtClean="0"/>
              <a:pPr/>
              <a:t>‹#›</a:t>
            </a:fld>
            <a:endParaRPr lang="en-US"/>
          </a:p>
        </p:txBody>
      </p:sp>
      <p:sp>
        <p:nvSpPr>
          <p:cNvPr id="7" name="Title 6"/>
          <p:cNvSpPr>
            <a:spLocks noGrp="1"/>
          </p:cNvSpPr>
          <p:nvPr>
            <p:ph type="title"/>
          </p:nvPr>
        </p:nvSpPr>
        <p:spPr/>
        <p:txBody>
          <a:bodyPr rtlCol="0"/>
          <a:lstStyle/>
          <a:p>
            <a:r>
              <a:rPr kumimoji="0" lang="en-US"/>
              <a:t>Click to edit Master title style</a:t>
            </a:r>
          </a:p>
        </p:txBody>
      </p:sp>
    </p:spTree>
  </p:cSld>
  <p:clrMapOvr>
    <a:masterClrMapping/>
  </p:clrMapOvr>
  <p:transition>
    <p:fade thruBlk="1"/>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FCF5C3F8-B4A7-452B-B694-59EF4F5F2C34}" type="datetime1">
              <a:rPr lang="en-US" smtClean="0"/>
              <a:pPr/>
              <a:t>12/9/2020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7F7617-28A0-42E1-BD19-470BFD8A6E75}"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p:fade thruBlk="1"/>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6B9A27AF-C867-4E90-A346-4E4D804C86D3}" type="datetime1">
              <a:rPr lang="en-US" smtClean="0"/>
              <a:pPr/>
              <a:t>12/9/2020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7F7617-28A0-42E1-BD19-470BFD8A6E75}" type="slidenum">
              <a:rPr lang="en-US" smtClean="0"/>
              <a:pPr/>
              <a:t>‹#›</a:t>
            </a:fld>
            <a:endParaRPr lang="en-US"/>
          </a:p>
        </p:txBody>
      </p:sp>
      <p:sp>
        <p:nvSpPr>
          <p:cNvPr id="8" name="Title 7"/>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transition>
    <p:fade thruBlk="1"/>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C2C84E2A-64A0-4A2F-A9EF-DBD33030239C}" type="datetime1">
              <a:rPr lang="en-US" smtClean="0"/>
              <a:pPr/>
              <a:t>12/9/2020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F7F7617-28A0-42E1-BD19-470BFD8A6E75}"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ransition>
    <p:fade thruBlk="1"/>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A03A0BCD-3665-4BF7-B7CE-93B1D08D0714}" type="datetime1">
              <a:rPr lang="en-US" smtClean="0"/>
              <a:pPr/>
              <a:t>12/9/2020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F7F7617-28A0-42E1-BD19-470BFD8A6E75}" type="slidenum">
              <a:rPr lang="en-US" smtClean="0"/>
              <a:pPr/>
              <a:t>‹#›</a:t>
            </a:fld>
            <a:endParaRPr lang="en-US"/>
          </a:p>
        </p:txBody>
      </p:sp>
      <p:sp>
        <p:nvSpPr>
          <p:cNvPr id="6" name="Title 5"/>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transition>
    <p:fade thruBlk="1"/>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B2753D-E239-4DBD-BBDD-3C790042DF15}" type="datetime1">
              <a:rPr lang="en-US" smtClean="0"/>
              <a:pPr/>
              <a:t>12/9/2020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F7F7617-28A0-42E1-BD19-470BFD8A6E75}" type="slidenum">
              <a:rPr lang="en-US" smtClean="0"/>
              <a:pPr/>
              <a:t>‹#›</a:t>
            </a:fld>
            <a:endParaRPr lang="en-US"/>
          </a:p>
        </p:txBody>
      </p:sp>
    </p:spTree>
  </p:cSld>
  <p:clrMapOvr>
    <a:masterClrMapping/>
  </p:clrMapOvr>
  <p:transition>
    <p:fade thruBlk="1"/>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320A5C6C-0A7C-4385-927C-7B58C386D171}" type="datetime1">
              <a:rPr lang="en-US" smtClean="0"/>
              <a:pPr/>
              <a:t>12/9/2020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7F7617-28A0-42E1-BD19-470BFD8A6E75}"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ransition>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4"/>
          <p:cNvSpPr>
            <a:spLocks noGrp="1" noChangeArrowheads="1"/>
          </p:cNvSpPr>
          <p:nvPr>
            <p:ph type="dt" sz="half" idx="10"/>
          </p:nvPr>
        </p:nvSpPr>
        <p:spPr>
          <a:ln/>
        </p:spPr>
        <p:txBody>
          <a:bodyPr/>
          <a:lstStyle>
            <a:lvl1pPr>
              <a:defRPr/>
            </a:lvl1pPr>
          </a:lstStyle>
          <a:p>
            <a:pPr>
              <a:defRPr/>
            </a:pPr>
            <a:fld id="{CC11E2A6-3E54-4181-A8F4-8325AEF0877C}" type="datetime1">
              <a:rPr lang="en-US" smtClean="0">
                <a:solidFill>
                  <a:srgbClr val="FFFFFF"/>
                </a:solidFill>
              </a:rPr>
              <a:pPr>
                <a:defRPr/>
              </a:pPr>
              <a:t>12/9/2020</a:t>
            </a:fld>
            <a:endParaRPr lang="en-US">
              <a:solidFill>
                <a:srgbClr val="FFFFFF"/>
              </a:solidFill>
            </a:endParaRPr>
          </a:p>
        </p:txBody>
      </p:sp>
      <p:sp>
        <p:nvSpPr>
          <p:cNvPr id="5" name="Rectangle 4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46"/>
          <p:cNvSpPr>
            <a:spLocks noGrp="1" noChangeArrowheads="1"/>
          </p:cNvSpPr>
          <p:nvPr>
            <p:ph type="sldNum" sz="quarter" idx="12"/>
          </p:nvPr>
        </p:nvSpPr>
        <p:spPr>
          <a:ln/>
        </p:spPr>
        <p:txBody>
          <a:bodyPr/>
          <a:lstStyle>
            <a:lvl1pPr>
              <a:defRPr/>
            </a:lvl1pPr>
          </a:lstStyle>
          <a:p>
            <a:pPr>
              <a:defRPr/>
            </a:pPr>
            <a:fld id="{6987220F-8B56-4846-B12D-1F0625A7399C}" type="slidenum">
              <a:rPr lang="en-US">
                <a:solidFill>
                  <a:srgbClr val="FFFFFF"/>
                </a:solidFill>
              </a:rPr>
              <a:pPr>
                <a:defRPr/>
              </a:pPr>
              <a:t>‹#›</a:t>
            </a:fld>
            <a:endParaRPr lang="en-US">
              <a:solidFill>
                <a:srgbClr val="FFFFFF"/>
              </a:solidFil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5554A376-5C2C-46C5-A7E1-EAE9CC7FDA60}" type="datetime1">
              <a:rPr lang="en-US" smtClean="0"/>
              <a:pPr/>
              <a:t>12/9/2020</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DF7F7617-28A0-42E1-BD19-470BFD8A6E75}"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p:fade thruBlk="1"/>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717EFED2-40F4-4E34-801E-A25A8D43CDE6}" type="datetime1">
              <a:rPr lang="en-US" smtClean="0"/>
              <a:pPr/>
              <a:t>12/9/2020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7F7617-28A0-42E1-BD19-470BFD8A6E75}" type="slidenum">
              <a:rPr lang="en-US" smtClean="0"/>
              <a:pPr/>
              <a:t>‹#›</a:t>
            </a:fld>
            <a:endParaRPr lang="en-US"/>
          </a:p>
        </p:txBody>
      </p:sp>
    </p:spTree>
  </p:cSld>
  <p:clrMapOvr>
    <a:masterClrMapping/>
  </p:clrMapOvr>
  <p:transition>
    <p:fade thruBlk="1"/>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37645B7A-4B11-4C8C-97AE-B78F3C0A755D}" type="datetime1">
              <a:rPr lang="en-US" smtClean="0"/>
              <a:pPr/>
              <a:t>12/9/2020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7F7617-28A0-42E1-BD19-470BFD8A6E75}" type="slidenum">
              <a:rPr lang="en-US" smtClean="0"/>
              <a:pPr/>
              <a:t>‹#›</a:t>
            </a:fld>
            <a:endParaRPr lang="en-US"/>
          </a:p>
        </p:txBody>
      </p:sp>
    </p:spTree>
  </p:cSld>
  <p:clrMapOvr>
    <a:masterClrMapping/>
  </p:clrMapOvr>
  <p:transition>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4"/>
          <p:cNvSpPr>
            <a:spLocks noGrp="1" noChangeArrowheads="1"/>
          </p:cNvSpPr>
          <p:nvPr>
            <p:ph type="dt" sz="half" idx="10"/>
          </p:nvPr>
        </p:nvSpPr>
        <p:spPr>
          <a:ln/>
        </p:spPr>
        <p:txBody>
          <a:bodyPr/>
          <a:lstStyle>
            <a:lvl1pPr>
              <a:defRPr/>
            </a:lvl1pPr>
          </a:lstStyle>
          <a:p>
            <a:pPr>
              <a:defRPr/>
            </a:pPr>
            <a:fld id="{317D7950-1F86-4886-B6C9-7252A4E25860}" type="datetime1">
              <a:rPr lang="en-US" smtClean="0">
                <a:solidFill>
                  <a:srgbClr val="FFFFFF"/>
                </a:solidFill>
              </a:rPr>
              <a:pPr>
                <a:defRPr/>
              </a:pPr>
              <a:t>12/9/2020</a:t>
            </a:fld>
            <a:endParaRPr lang="en-US">
              <a:solidFill>
                <a:srgbClr val="FFFFFF"/>
              </a:solidFill>
            </a:endParaRPr>
          </a:p>
        </p:txBody>
      </p:sp>
      <p:sp>
        <p:nvSpPr>
          <p:cNvPr id="5" name="Rectangle 4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46"/>
          <p:cNvSpPr>
            <a:spLocks noGrp="1" noChangeArrowheads="1"/>
          </p:cNvSpPr>
          <p:nvPr>
            <p:ph type="sldNum" sz="quarter" idx="12"/>
          </p:nvPr>
        </p:nvSpPr>
        <p:spPr>
          <a:ln/>
        </p:spPr>
        <p:txBody>
          <a:bodyPr/>
          <a:lstStyle>
            <a:lvl1pPr>
              <a:defRPr/>
            </a:lvl1pPr>
          </a:lstStyle>
          <a:p>
            <a:pPr>
              <a:defRPr/>
            </a:pPr>
            <a:fld id="{1BB92E40-A357-4214-AF77-4C8CDB52F9F1}" type="slidenum">
              <a:rPr lang="en-US">
                <a:solidFill>
                  <a:srgbClr val="FFFFFF"/>
                </a:solidFill>
              </a:rPr>
              <a:pPr>
                <a:defRPr/>
              </a:pPr>
              <a:t>‹#›</a:t>
            </a:fld>
            <a:endParaRPr lang="en-US">
              <a:solidFill>
                <a:srgbClr val="FFFFFF"/>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4"/>
          <p:cNvSpPr>
            <a:spLocks noGrp="1" noChangeArrowheads="1"/>
          </p:cNvSpPr>
          <p:nvPr>
            <p:ph type="dt" sz="half" idx="10"/>
          </p:nvPr>
        </p:nvSpPr>
        <p:spPr>
          <a:ln/>
        </p:spPr>
        <p:txBody>
          <a:bodyPr/>
          <a:lstStyle>
            <a:lvl1pPr>
              <a:defRPr/>
            </a:lvl1pPr>
          </a:lstStyle>
          <a:p>
            <a:pPr>
              <a:defRPr/>
            </a:pPr>
            <a:fld id="{CC05A8E9-D037-4BD7-8FA9-E2D204F716B2}" type="datetime1">
              <a:rPr lang="en-US" smtClean="0">
                <a:solidFill>
                  <a:srgbClr val="FFFFFF"/>
                </a:solidFill>
              </a:rPr>
              <a:pPr>
                <a:defRPr/>
              </a:pPr>
              <a:t>12/9/2020</a:t>
            </a:fld>
            <a:endParaRPr lang="en-US">
              <a:solidFill>
                <a:srgbClr val="FFFFFF"/>
              </a:solidFill>
            </a:endParaRPr>
          </a:p>
        </p:txBody>
      </p:sp>
      <p:sp>
        <p:nvSpPr>
          <p:cNvPr id="6" name="Rectangle 4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46"/>
          <p:cNvSpPr>
            <a:spLocks noGrp="1" noChangeArrowheads="1"/>
          </p:cNvSpPr>
          <p:nvPr>
            <p:ph type="sldNum" sz="quarter" idx="12"/>
          </p:nvPr>
        </p:nvSpPr>
        <p:spPr>
          <a:ln/>
        </p:spPr>
        <p:txBody>
          <a:bodyPr/>
          <a:lstStyle>
            <a:lvl1pPr>
              <a:defRPr/>
            </a:lvl1pPr>
          </a:lstStyle>
          <a:p>
            <a:pPr>
              <a:defRPr/>
            </a:pPr>
            <a:fld id="{E08DE876-029E-41DF-9E8D-D29A012FE32A}" type="slidenum">
              <a:rPr lang="en-US">
                <a:solidFill>
                  <a:srgbClr val="FFFFFF"/>
                </a:solidFill>
              </a:rPr>
              <a:pPr>
                <a:defRPr/>
              </a:pPr>
              <a:t>‹#›</a:t>
            </a:fld>
            <a:endParaRPr lang="en-US">
              <a:solidFill>
                <a:srgbClr val="FFFFFF"/>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4"/>
          <p:cNvSpPr>
            <a:spLocks noGrp="1" noChangeArrowheads="1"/>
          </p:cNvSpPr>
          <p:nvPr>
            <p:ph type="dt" sz="half" idx="10"/>
          </p:nvPr>
        </p:nvSpPr>
        <p:spPr>
          <a:ln/>
        </p:spPr>
        <p:txBody>
          <a:bodyPr/>
          <a:lstStyle>
            <a:lvl1pPr>
              <a:defRPr/>
            </a:lvl1pPr>
          </a:lstStyle>
          <a:p>
            <a:pPr>
              <a:defRPr/>
            </a:pPr>
            <a:fld id="{6F280CFC-57F1-4CB6-9F8C-886A87D9EEEB}" type="datetime1">
              <a:rPr lang="en-US" smtClean="0">
                <a:solidFill>
                  <a:srgbClr val="FFFFFF"/>
                </a:solidFill>
              </a:rPr>
              <a:pPr>
                <a:defRPr/>
              </a:pPr>
              <a:t>12/9/2020</a:t>
            </a:fld>
            <a:endParaRPr lang="en-US">
              <a:solidFill>
                <a:srgbClr val="FFFFFF"/>
              </a:solidFill>
            </a:endParaRPr>
          </a:p>
        </p:txBody>
      </p:sp>
      <p:sp>
        <p:nvSpPr>
          <p:cNvPr id="8" name="Rectangle 4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9" name="Rectangle 46"/>
          <p:cNvSpPr>
            <a:spLocks noGrp="1" noChangeArrowheads="1"/>
          </p:cNvSpPr>
          <p:nvPr>
            <p:ph type="sldNum" sz="quarter" idx="12"/>
          </p:nvPr>
        </p:nvSpPr>
        <p:spPr>
          <a:ln/>
        </p:spPr>
        <p:txBody>
          <a:bodyPr/>
          <a:lstStyle>
            <a:lvl1pPr>
              <a:defRPr/>
            </a:lvl1pPr>
          </a:lstStyle>
          <a:p>
            <a:pPr>
              <a:defRPr/>
            </a:pPr>
            <a:fld id="{2497FF5E-815B-4ABC-8266-E5EB6171398E}" type="slidenum">
              <a:rPr lang="en-US">
                <a:solidFill>
                  <a:srgbClr val="FFFFFF"/>
                </a:solidFill>
              </a:rPr>
              <a:pPr>
                <a:defRPr/>
              </a:pPr>
              <a:t>‹#›</a:t>
            </a:fld>
            <a:endParaRPr lang="en-US">
              <a:solidFill>
                <a:srgbClr val="FFFFFF"/>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4"/>
          <p:cNvSpPr>
            <a:spLocks noGrp="1" noChangeArrowheads="1"/>
          </p:cNvSpPr>
          <p:nvPr>
            <p:ph type="dt" sz="half" idx="10"/>
          </p:nvPr>
        </p:nvSpPr>
        <p:spPr>
          <a:ln/>
        </p:spPr>
        <p:txBody>
          <a:bodyPr/>
          <a:lstStyle>
            <a:lvl1pPr>
              <a:defRPr/>
            </a:lvl1pPr>
          </a:lstStyle>
          <a:p>
            <a:pPr>
              <a:defRPr/>
            </a:pPr>
            <a:fld id="{1B3A4442-E904-4DEF-B7FE-51DB5743420B}" type="datetime1">
              <a:rPr lang="en-US" smtClean="0">
                <a:solidFill>
                  <a:srgbClr val="FFFFFF"/>
                </a:solidFill>
              </a:rPr>
              <a:pPr>
                <a:defRPr/>
              </a:pPr>
              <a:t>12/9/2020</a:t>
            </a:fld>
            <a:endParaRPr lang="en-US">
              <a:solidFill>
                <a:srgbClr val="FFFFFF"/>
              </a:solidFill>
            </a:endParaRPr>
          </a:p>
        </p:txBody>
      </p:sp>
      <p:sp>
        <p:nvSpPr>
          <p:cNvPr id="4" name="Rectangle 4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5" name="Rectangle 46"/>
          <p:cNvSpPr>
            <a:spLocks noGrp="1" noChangeArrowheads="1"/>
          </p:cNvSpPr>
          <p:nvPr>
            <p:ph type="sldNum" sz="quarter" idx="12"/>
          </p:nvPr>
        </p:nvSpPr>
        <p:spPr>
          <a:ln/>
        </p:spPr>
        <p:txBody>
          <a:bodyPr/>
          <a:lstStyle>
            <a:lvl1pPr>
              <a:defRPr/>
            </a:lvl1pPr>
          </a:lstStyle>
          <a:p>
            <a:pPr>
              <a:defRPr/>
            </a:pPr>
            <a:fld id="{28C97374-FBBF-4B0B-A31A-3D1541DD584C}" type="slidenum">
              <a:rPr lang="en-US">
                <a:solidFill>
                  <a:srgbClr val="FFFFFF"/>
                </a:solidFill>
              </a:rPr>
              <a:pPr>
                <a:defRPr/>
              </a:pPr>
              <a:t>‹#›</a:t>
            </a:fld>
            <a:endParaRPr lang="en-US">
              <a:solidFill>
                <a:srgbClr val="FFFFFF"/>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4"/>
          <p:cNvSpPr>
            <a:spLocks noGrp="1" noChangeArrowheads="1"/>
          </p:cNvSpPr>
          <p:nvPr>
            <p:ph type="dt" sz="half" idx="10"/>
          </p:nvPr>
        </p:nvSpPr>
        <p:spPr>
          <a:ln/>
        </p:spPr>
        <p:txBody>
          <a:bodyPr/>
          <a:lstStyle>
            <a:lvl1pPr>
              <a:defRPr/>
            </a:lvl1pPr>
          </a:lstStyle>
          <a:p>
            <a:pPr>
              <a:defRPr/>
            </a:pPr>
            <a:fld id="{1F40664A-E74F-4FCC-B026-D414F7E7D885}" type="datetime1">
              <a:rPr lang="en-US" smtClean="0">
                <a:solidFill>
                  <a:srgbClr val="FFFFFF"/>
                </a:solidFill>
              </a:rPr>
              <a:pPr>
                <a:defRPr/>
              </a:pPr>
              <a:t>12/9/2020</a:t>
            </a:fld>
            <a:endParaRPr lang="en-US">
              <a:solidFill>
                <a:srgbClr val="FFFFFF"/>
              </a:solidFill>
            </a:endParaRPr>
          </a:p>
        </p:txBody>
      </p:sp>
      <p:sp>
        <p:nvSpPr>
          <p:cNvPr id="3" name="Rectangle 4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4" name="Rectangle 46"/>
          <p:cNvSpPr>
            <a:spLocks noGrp="1" noChangeArrowheads="1"/>
          </p:cNvSpPr>
          <p:nvPr>
            <p:ph type="sldNum" sz="quarter" idx="12"/>
          </p:nvPr>
        </p:nvSpPr>
        <p:spPr>
          <a:ln/>
        </p:spPr>
        <p:txBody>
          <a:bodyPr/>
          <a:lstStyle>
            <a:lvl1pPr>
              <a:defRPr/>
            </a:lvl1pPr>
          </a:lstStyle>
          <a:p>
            <a:pPr>
              <a:defRPr/>
            </a:pPr>
            <a:fld id="{F8B2B746-58DA-4E16-A2B3-ABDCFC2A5B18}" type="slidenum">
              <a:rPr lang="en-US">
                <a:solidFill>
                  <a:srgbClr val="FFFFFF"/>
                </a:solidFill>
              </a:rPr>
              <a:pPr>
                <a:defRPr/>
              </a:pPr>
              <a:t>‹#›</a:t>
            </a:fld>
            <a:endParaRPr lang="en-US">
              <a:solidFill>
                <a:srgbClr val="FFFFFF"/>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4"/>
          <p:cNvSpPr>
            <a:spLocks noGrp="1" noChangeArrowheads="1"/>
          </p:cNvSpPr>
          <p:nvPr>
            <p:ph type="dt" sz="half" idx="10"/>
          </p:nvPr>
        </p:nvSpPr>
        <p:spPr>
          <a:ln/>
        </p:spPr>
        <p:txBody>
          <a:bodyPr/>
          <a:lstStyle>
            <a:lvl1pPr>
              <a:defRPr/>
            </a:lvl1pPr>
          </a:lstStyle>
          <a:p>
            <a:pPr>
              <a:defRPr/>
            </a:pPr>
            <a:fld id="{A757DD0E-0780-4DCA-90E7-66C37D82948D}" type="datetime1">
              <a:rPr lang="en-US" smtClean="0">
                <a:solidFill>
                  <a:srgbClr val="FFFFFF"/>
                </a:solidFill>
              </a:rPr>
              <a:pPr>
                <a:defRPr/>
              </a:pPr>
              <a:t>12/9/2020</a:t>
            </a:fld>
            <a:endParaRPr lang="en-US">
              <a:solidFill>
                <a:srgbClr val="FFFFFF"/>
              </a:solidFill>
            </a:endParaRPr>
          </a:p>
        </p:txBody>
      </p:sp>
      <p:sp>
        <p:nvSpPr>
          <p:cNvPr id="6" name="Rectangle 4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46"/>
          <p:cNvSpPr>
            <a:spLocks noGrp="1" noChangeArrowheads="1"/>
          </p:cNvSpPr>
          <p:nvPr>
            <p:ph type="sldNum" sz="quarter" idx="12"/>
          </p:nvPr>
        </p:nvSpPr>
        <p:spPr>
          <a:ln/>
        </p:spPr>
        <p:txBody>
          <a:bodyPr/>
          <a:lstStyle>
            <a:lvl1pPr>
              <a:defRPr/>
            </a:lvl1pPr>
          </a:lstStyle>
          <a:p>
            <a:pPr>
              <a:defRPr/>
            </a:pPr>
            <a:fld id="{C744C4B9-D65B-4995-9B11-5A5D3C338D66}" type="slidenum">
              <a:rPr lang="en-US">
                <a:solidFill>
                  <a:srgbClr val="FFFFFF"/>
                </a:solidFill>
              </a:rPr>
              <a:pPr>
                <a:defRPr/>
              </a:pPr>
              <a:t>‹#›</a:t>
            </a:fld>
            <a:endParaRPr lang="en-US">
              <a:solidFill>
                <a:srgbClr val="FFFFFF"/>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4"/>
          <p:cNvSpPr>
            <a:spLocks noGrp="1" noChangeArrowheads="1"/>
          </p:cNvSpPr>
          <p:nvPr>
            <p:ph type="dt" sz="half" idx="10"/>
          </p:nvPr>
        </p:nvSpPr>
        <p:spPr>
          <a:ln/>
        </p:spPr>
        <p:txBody>
          <a:bodyPr/>
          <a:lstStyle>
            <a:lvl1pPr>
              <a:defRPr/>
            </a:lvl1pPr>
          </a:lstStyle>
          <a:p>
            <a:pPr>
              <a:defRPr/>
            </a:pPr>
            <a:fld id="{424A0DF1-1BEB-4CE2-8EED-F24EF370B732}" type="datetime1">
              <a:rPr lang="en-US" smtClean="0">
                <a:solidFill>
                  <a:srgbClr val="FFFFFF"/>
                </a:solidFill>
              </a:rPr>
              <a:pPr>
                <a:defRPr/>
              </a:pPr>
              <a:t>12/9/2020</a:t>
            </a:fld>
            <a:endParaRPr lang="en-US">
              <a:solidFill>
                <a:srgbClr val="FFFFFF"/>
              </a:solidFill>
            </a:endParaRPr>
          </a:p>
        </p:txBody>
      </p:sp>
      <p:sp>
        <p:nvSpPr>
          <p:cNvPr id="6" name="Rectangle 4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46"/>
          <p:cNvSpPr>
            <a:spLocks noGrp="1" noChangeArrowheads="1"/>
          </p:cNvSpPr>
          <p:nvPr>
            <p:ph type="sldNum" sz="quarter" idx="12"/>
          </p:nvPr>
        </p:nvSpPr>
        <p:spPr>
          <a:ln/>
        </p:spPr>
        <p:txBody>
          <a:bodyPr/>
          <a:lstStyle>
            <a:lvl1pPr>
              <a:defRPr/>
            </a:lvl1pPr>
          </a:lstStyle>
          <a:p>
            <a:pPr>
              <a:defRPr/>
            </a:pPr>
            <a:fld id="{39A8F402-A702-461E-B241-97CAECEACB74}" type="slidenum">
              <a:rPr lang="en-US">
                <a:solidFill>
                  <a:srgbClr val="FFFFFF"/>
                </a:solidFill>
              </a:rPr>
              <a:pPr>
                <a:defRPr/>
              </a:pPr>
              <a:t>‹#›</a:t>
            </a:fld>
            <a:endParaRPr lang="en-US">
              <a:solidFill>
                <a:srgbClr val="FFFFFF"/>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4.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000058"/>
            </a:gs>
            <a:gs pos="100000">
              <a:schemeClr val="bg1"/>
            </a:gs>
          </a:gsLst>
          <a:lin ang="2700000" scaled="1"/>
        </a:gradFill>
        <a:effectLst/>
      </p:bgPr>
    </p:bg>
    <p:spTree>
      <p:nvGrpSpPr>
        <p:cNvPr id="1" name=""/>
        <p:cNvGrpSpPr/>
        <p:nvPr/>
      </p:nvGrpSpPr>
      <p:grpSpPr>
        <a:xfrm>
          <a:off x="0" y="0"/>
          <a:ext cx="0" cy="0"/>
          <a:chOff x="0" y="0"/>
          <a:chExt cx="0" cy="0"/>
        </a:xfrm>
      </p:grpSpPr>
      <p:grpSp>
        <p:nvGrpSpPr>
          <p:cNvPr id="2" name="Group 2"/>
          <p:cNvGrpSpPr>
            <a:grpSpLocks/>
          </p:cNvGrpSpPr>
          <p:nvPr/>
        </p:nvGrpSpPr>
        <p:grpSpPr bwMode="auto">
          <a:xfrm>
            <a:off x="0" y="0"/>
            <a:ext cx="9144000" cy="6856413"/>
            <a:chOff x="0" y="0"/>
            <a:chExt cx="5760" cy="4319"/>
          </a:xfrm>
        </p:grpSpPr>
        <p:sp>
          <p:nvSpPr>
            <p:cNvPr id="9219" name="Freeform 3"/>
            <p:cNvSpPr>
              <a:spLocks/>
            </p:cNvSpPr>
            <p:nvPr/>
          </p:nvSpPr>
          <p:spPr bwMode="hidden">
            <a:xfrm>
              <a:off x="0" y="12"/>
              <a:ext cx="5758" cy="3273"/>
            </a:xfrm>
            <a:custGeom>
              <a:avLst/>
              <a:gdLst/>
              <a:ahLst/>
              <a:cxnLst>
                <a:cxn ang="0">
                  <a:pos x="3193" y="1816"/>
                </a:cxn>
                <a:cxn ang="0">
                  <a:pos x="0" y="0"/>
                </a:cxn>
                <a:cxn ang="0">
                  <a:pos x="0" y="522"/>
                </a:cxn>
                <a:cxn ang="0">
                  <a:pos x="3037" y="1978"/>
                </a:cxn>
                <a:cxn ang="0">
                  <a:pos x="5740" y="3273"/>
                </a:cxn>
                <a:cxn ang="0">
                  <a:pos x="5740" y="3267"/>
                </a:cxn>
                <a:cxn ang="0">
                  <a:pos x="3193" y="1816"/>
                </a:cxn>
                <a:cxn ang="0">
                  <a:pos x="3193" y="1816"/>
                </a:cxn>
              </a:cxnLst>
              <a:rect l="0" t="0" r="r" b="b"/>
              <a:pathLst>
                <a:path w="5740" h="3273">
                  <a:moveTo>
                    <a:pt x="3193" y="1816"/>
                  </a:moveTo>
                  <a:lnTo>
                    <a:pt x="0" y="0"/>
                  </a:lnTo>
                  <a:lnTo>
                    <a:pt x="0" y="522"/>
                  </a:lnTo>
                  <a:lnTo>
                    <a:pt x="3037" y="1978"/>
                  </a:lnTo>
                  <a:lnTo>
                    <a:pt x="5740" y="3273"/>
                  </a:lnTo>
                  <a:lnTo>
                    <a:pt x="5740" y="3267"/>
                  </a:lnTo>
                  <a:lnTo>
                    <a:pt x="3193" y="1816"/>
                  </a:lnTo>
                  <a:lnTo>
                    <a:pt x="3193" y="1816"/>
                  </a:lnTo>
                  <a:close/>
                </a:path>
              </a:pathLst>
            </a:custGeom>
            <a:gradFill rotWithShape="0">
              <a:gsLst>
                <a:gs pos="0">
                  <a:schemeClr val="bg2">
                    <a:gamma/>
                    <a:shade val="63529"/>
                    <a:invGamma/>
                  </a:schemeClr>
                </a:gs>
                <a:gs pos="100000">
                  <a:schemeClr val="bg2"/>
                </a:gs>
              </a:gsLst>
              <a:lin ang="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9220" name="Freeform 4"/>
            <p:cNvSpPr>
              <a:spLocks/>
            </p:cNvSpPr>
            <p:nvPr/>
          </p:nvSpPr>
          <p:spPr bwMode="hidden">
            <a:xfrm>
              <a:off x="149" y="0"/>
              <a:ext cx="5609" cy="3243"/>
            </a:xfrm>
            <a:custGeom>
              <a:avLst/>
              <a:gdLst/>
              <a:ahLst/>
              <a:cxnLst>
                <a:cxn ang="0">
                  <a:pos x="3163" y="1714"/>
                </a:cxn>
                <a:cxn ang="0">
                  <a:pos x="431" y="0"/>
                </a:cxn>
                <a:cxn ang="0">
                  <a:pos x="0" y="0"/>
                </a:cxn>
                <a:cxn ang="0">
                  <a:pos x="3086" y="1786"/>
                </a:cxn>
                <a:cxn ang="0">
                  <a:pos x="5591" y="3243"/>
                </a:cxn>
                <a:cxn ang="0">
                  <a:pos x="5591" y="3237"/>
                </a:cxn>
                <a:cxn ang="0">
                  <a:pos x="3163" y="1714"/>
                </a:cxn>
                <a:cxn ang="0">
                  <a:pos x="3163" y="1714"/>
                </a:cxn>
              </a:cxnLst>
              <a:rect l="0" t="0" r="r" b="b"/>
              <a:pathLst>
                <a:path w="5591" h="3243">
                  <a:moveTo>
                    <a:pt x="3163" y="1714"/>
                  </a:moveTo>
                  <a:lnTo>
                    <a:pt x="431" y="0"/>
                  </a:lnTo>
                  <a:lnTo>
                    <a:pt x="0" y="0"/>
                  </a:lnTo>
                  <a:lnTo>
                    <a:pt x="3086" y="1786"/>
                  </a:lnTo>
                  <a:lnTo>
                    <a:pt x="5591" y="3243"/>
                  </a:lnTo>
                  <a:lnTo>
                    <a:pt x="5591" y="3237"/>
                  </a:lnTo>
                  <a:lnTo>
                    <a:pt x="3163" y="1714"/>
                  </a:lnTo>
                  <a:lnTo>
                    <a:pt x="3163" y="1714"/>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9221" name="Freeform 5"/>
            <p:cNvSpPr>
              <a:spLocks/>
            </p:cNvSpPr>
            <p:nvPr/>
          </p:nvSpPr>
          <p:spPr bwMode="hidden">
            <a:xfrm>
              <a:off x="0" y="3433"/>
              <a:ext cx="4038" cy="191"/>
            </a:xfrm>
            <a:custGeom>
              <a:avLst/>
              <a:gdLst/>
              <a:ahLst/>
              <a:cxnLst>
                <a:cxn ang="0">
                  <a:pos x="0" y="156"/>
                </a:cxn>
                <a:cxn ang="0">
                  <a:pos x="4042" y="192"/>
                </a:cxn>
                <a:cxn ang="0">
                  <a:pos x="4042" y="144"/>
                </a:cxn>
                <a:cxn ang="0">
                  <a:pos x="0" y="0"/>
                </a:cxn>
                <a:cxn ang="0">
                  <a:pos x="0" y="156"/>
                </a:cxn>
                <a:cxn ang="0">
                  <a:pos x="0" y="156"/>
                </a:cxn>
              </a:cxnLst>
              <a:rect l="0" t="0" r="r" b="b"/>
              <a:pathLst>
                <a:path w="4042" h="192">
                  <a:moveTo>
                    <a:pt x="0" y="156"/>
                  </a:moveTo>
                  <a:lnTo>
                    <a:pt x="4042" y="192"/>
                  </a:lnTo>
                  <a:lnTo>
                    <a:pt x="4042" y="144"/>
                  </a:lnTo>
                  <a:lnTo>
                    <a:pt x="0" y="0"/>
                  </a:lnTo>
                  <a:lnTo>
                    <a:pt x="0" y="156"/>
                  </a:lnTo>
                  <a:lnTo>
                    <a:pt x="0" y="156"/>
                  </a:lnTo>
                  <a:close/>
                </a:path>
              </a:pathLst>
            </a:custGeom>
            <a:gradFill rotWithShape="0">
              <a:gsLst>
                <a:gs pos="0">
                  <a:schemeClr val="bg2">
                    <a:gamma/>
                    <a:shade val="75686"/>
                    <a:invGamma/>
                  </a:schemeClr>
                </a:gs>
                <a:gs pos="100000">
                  <a:schemeClr val="bg2"/>
                </a:gs>
              </a:gsLst>
              <a:lin ang="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9222" name="Freeform 6"/>
            <p:cNvSpPr>
              <a:spLocks/>
            </p:cNvSpPr>
            <p:nvPr/>
          </p:nvSpPr>
          <p:spPr bwMode="hidden">
            <a:xfrm>
              <a:off x="4038" y="3577"/>
              <a:ext cx="1720" cy="65"/>
            </a:xfrm>
            <a:custGeom>
              <a:avLst/>
              <a:gdLst/>
              <a:ahLst/>
              <a:cxnLst>
                <a:cxn ang="0">
                  <a:pos x="1722" y="66"/>
                </a:cxn>
                <a:cxn ang="0">
                  <a:pos x="1722" y="60"/>
                </a:cxn>
                <a:cxn ang="0">
                  <a:pos x="0" y="0"/>
                </a:cxn>
                <a:cxn ang="0">
                  <a:pos x="0" y="48"/>
                </a:cxn>
                <a:cxn ang="0">
                  <a:pos x="1722" y="66"/>
                </a:cxn>
                <a:cxn ang="0">
                  <a:pos x="1722" y="66"/>
                </a:cxn>
              </a:cxnLst>
              <a:rect l="0" t="0" r="r" b="b"/>
              <a:pathLst>
                <a:path w="1722" h="66">
                  <a:moveTo>
                    <a:pt x="1722" y="66"/>
                  </a:moveTo>
                  <a:lnTo>
                    <a:pt x="1722" y="60"/>
                  </a:lnTo>
                  <a:lnTo>
                    <a:pt x="0" y="0"/>
                  </a:lnTo>
                  <a:lnTo>
                    <a:pt x="0" y="48"/>
                  </a:lnTo>
                  <a:lnTo>
                    <a:pt x="1722" y="66"/>
                  </a:lnTo>
                  <a:lnTo>
                    <a:pt x="1722" y="66"/>
                  </a:lnTo>
                  <a:close/>
                </a:path>
              </a:pathLst>
            </a:custGeom>
            <a:gradFill rotWithShape="0">
              <a:gsLst>
                <a:gs pos="0">
                  <a:schemeClr val="bg2"/>
                </a:gs>
                <a:gs pos="100000">
                  <a:schemeClr val="bg1"/>
                </a:gs>
              </a:gsLst>
              <a:lin ang="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9223" name="Freeform 7"/>
            <p:cNvSpPr>
              <a:spLocks/>
            </p:cNvSpPr>
            <p:nvPr/>
          </p:nvSpPr>
          <p:spPr bwMode="hidden">
            <a:xfrm>
              <a:off x="0" y="3726"/>
              <a:ext cx="4784" cy="329"/>
            </a:xfrm>
            <a:custGeom>
              <a:avLst/>
              <a:gdLst/>
              <a:ahLst/>
              <a:cxnLst>
                <a:cxn ang="0">
                  <a:pos x="0" y="329"/>
                </a:cxn>
                <a:cxn ang="0">
                  <a:pos x="4789" y="77"/>
                </a:cxn>
                <a:cxn ang="0">
                  <a:pos x="4789" y="0"/>
                </a:cxn>
                <a:cxn ang="0">
                  <a:pos x="0" y="107"/>
                </a:cxn>
                <a:cxn ang="0">
                  <a:pos x="0" y="329"/>
                </a:cxn>
                <a:cxn ang="0">
                  <a:pos x="0" y="329"/>
                </a:cxn>
              </a:cxnLst>
              <a:rect l="0" t="0" r="r" b="b"/>
              <a:pathLst>
                <a:path w="4789" h="329">
                  <a:moveTo>
                    <a:pt x="0" y="329"/>
                  </a:moveTo>
                  <a:lnTo>
                    <a:pt x="4789" y="77"/>
                  </a:lnTo>
                  <a:lnTo>
                    <a:pt x="4789" y="0"/>
                  </a:lnTo>
                  <a:lnTo>
                    <a:pt x="0" y="107"/>
                  </a:lnTo>
                  <a:lnTo>
                    <a:pt x="0" y="329"/>
                  </a:lnTo>
                  <a:lnTo>
                    <a:pt x="0" y="329"/>
                  </a:lnTo>
                  <a:close/>
                </a:path>
              </a:pathLst>
            </a:custGeom>
            <a:gradFill rotWithShape="0">
              <a:gsLst>
                <a:gs pos="0">
                  <a:schemeClr val="bg1">
                    <a:gamma/>
                    <a:shade val="81961"/>
                    <a:invGamma/>
                  </a:schemeClr>
                </a:gs>
                <a:gs pos="100000">
                  <a:schemeClr val="bg1"/>
                </a:gs>
              </a:gsLst>
              <a:lin ang="0" scaled="1"/>
            </a:gradFill>
            <a:ln w="9525" cap="flat" cmpd="sng">
              <a:noFill/>
              <a:prstDash val="solid"/>
              <a:round/>
              <a:headEnd type="none" w="med" len="med"/>
              <a:tailEnd type="none" w="med" len="med"/>
            </a:ln>
            <a:effectLst/>
          </p:spPr>
          <p:txBody>
            <a:bodyPr/>
            <a:lstStyle/>
            <a:p>
              <a:pPr eaLnBrk="0" fontAlgn="base" hangingPunct="0">
                <a:spcBef>
                  <a:spcPct val="0"/>
                </a:spcBef>
                <a:spcAft>
                  <a:spcPct val="0"/>
                </a:spcAft>
                <a:defRPr/>
              </a:pPr>
              <a:endParaRPr lang="en-US">
                <a:solidFill>
                  <a:srgbClr val="FFFFFF"/>
                </a:solidFill>
              </a:endParaRPr>
            </a:p>
          </p:txBody>
        </p:sp>
        <p:sp>
          <p:nvSpPr>
            <p:cNvPr id="9224" name="Freeform 8"/>
            <p:cNvSpPr>
              <a:spLocks/>
            </p:cNvSpPr>
            <p:nvPr/>
          </p:nvSpPr>
          <p:spPr bwMode="hidden">
            <a:xfrm>
              <a:off x="4784" y="3702"/>
              <a:ext cx="974" cy="101"/>
            </a:xfrm>
            <a:custGeom>
              <a:avLst/>
              <a:gdLst/>
              <a:ahLst/>
              <a:cxnLst>
                <a:cxn ang="0">
                  <a:pos x="975" y="48"/>
                </a:cxn>
                <a:cxn ang="0">
                  <a:pos x="975" y="0"/>
                </a:cxn>
                <a:cxn ang="0">
                  <a:pos x="0" y="24"/>
                </a:cxn>
                <a:cxn ang="0">
                  <a:pos x="0" y="101"/>
                </a:cxn>
                <a:cxn ang="0">
                  <a:pos x="975" y="48"/>
                </a:cxn>
                <a:cxn ang="0">
                  <a:pos x="975" y="48"/>
                </a:cxn>
              </a:cxnLst>
              <a:rect l="0" t="0" r="r" b="b"/>
              <a:pathLst>
                <a:path w="975" h="101">
                  <a:moveTo>
                    <a:pt x="975" y="48"/>
                  </a:moveTo>
                  <a:lnTo>
                    <a:pt x="975" y="0"/>
                  </a:lnTo>
                  <a:lnTo>
                    <a:pt x="0" y="24"/>
                  </a:lnTo>
                  <a:lnTo>
                    <a:pt x="0" y="101"/>
                  </a:lnTo>
                  <a:lnTo>
                    <a:pt x="975" y="48"/>
                  </a:lnTo>
                  <a:lnTo>
                    <a:pt x="975" y="48"/>
                  </a:lnTo>
                  <a:close/>
                </a:path>
              </a:pathLst>
            </a:custGeom>
            <a:solidFill>
              <a:schemeClr val="bg1"/>
            </a:soli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9225" name="Freeform 9"/>
            <p:cNvSpPr>
              <a:spLocks/>
            </p:cNvSpPr>
            <p:nvPr/>
          </p:nvSpPr>
          <p:spPr bwMode="hidden">
            <a:xfrm>
              <a:off x="3619" y="3815"/>
              <a:ext cx="2139" cy="198"/>
            </a:xfrm>
            <a:custGeom>
              <a:avLst/>
              <a:gdLst/>
              <a:ahLst/>
              <a:cxnLst>
                <a:cxn ang="0">
                  <a:pos x="2141" y="0"/>
                </a:cxn>
                <a:cxn ang="0">
                  <a:pos x="0" y="156"/>
                </a:cxn>
                <a:cxn ang="0">
                  <a:pos x="0" y="198"/>
                </a:cxn>
                <a:cxn ang="0">
                  <a:pos x="2141" y="0"/>
                </a:cxn>
                <a:cxn ang="0">
                  <a:pos x="2141" y="0"/>
                </a:cxn>
              </a:cxnLst>
              <a:rect l="0" t="0" r="r" b="b"/>
              <a:pathLst>
                <a:path w="2141" h="198">
                  <a:moveTo>
                    <a:pt x="2141" y="0"/>
                  </a:moveTo>
                  <a:lnTo>
                    <a:pt x="0" y="156"/>
                  </a:lnTo>
                  <a:lnTo>
                    <a:pt x="0" y="198"/>
                  </a:lnTo>
                  <a:lnTo>
                    <a:pt x="2141" y="0"/>
                  </a:lnTo>
                  <a:lnTo>
                    <a:pt x="2141" y="0"/>
                  </a:lnTo>
                  <a:close/>
                </a:path>
              </a:pathLst>
            </a:custGeom>
            <a:solidFill>
              <a:schemeClr val="bg1"/>
            </a:soli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9226" name="Freeform 10"/>
            <p:cNvSpPr>
              <a:spLocks/>
            </p:cNvSpPr>
            <p:nvPr/>
          </p:nvSpPr>
          <p:spPr bwMode="hidden">
            <a:xfrm>
              <a:off x="0" y="3971"/>
              <a:ext cx="3619" cy="348"/>
            </a:xfrm>
            <a:custGeom>
              <a:avLst/>
              <a:gdLst/>
              <a:ahLst/>
              <a:cxnLst>
                <a:cxn ang="0">
                  <a:pos x="0" y="348"/>
                </a:cxn>
                <a:cxn ang="0">
                  <a:pos x="311" y="348"/>
                </a:cxn>
                <a:cxn ang="0">
                  <a:pos x="3623" y="42"/>
                </a:cxn>
                <a:cxn ang="0">
                  <a:pos x="3623" y="0"/>
                </a:cxn>
                <a:cxn ang="0">
                  <a:pos x="0" y="264"/>
                </a:cxn>
                <a:cxn ang="0">
                  <a:pos x="0" y="348"/>
                </a:cxn>
                <a:cxn ang="0">
                  <a:pos x="0" y="348"/>
                </a:cxn>
              </a:cxnLst>
              <a:rect l="0" t="0" r="r" b="b"/>
              <a:pathLst>
                <a:path w="3623" h="348">
                  <a:moveTo>
                    <a:pt x="0" y="348"/>
                  </a:moveTo>
                  <a:lnTo>
                    <a:pt x="311" y="348"/>
                  </a:lnTo>
                  <a:lnTo>
                    <a:pt x="3623" y="42"/>
                  </a:lnTo>
                  <a:lnTo>
                    <a:pt x="3623" y="0"/>
                  </a:lnTo>
                  <a:lnTo>
                    <a:pt x="0" y="264"/>
                  </a:lnTo>
                  <a:lnTo>
                    <a:pt x="0" y="348"/>
                  </a:lnTo>
                  <a:lnTo>
                    <a:pt x="0" y="348"/>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9227" name="Freeform 11"/>
            <p:cNvSpPr>
              <a:spLocks/>
            </p:cNvSpPr>
            <p:nvPr/>
          </p:nvSpPr>
          <p:spPr bwMode="hidden">
            <a:xfrm>
              <a:off x="2097" y="4043"/>
              <a:ext cx="2514" cy="276"/>
            </a:xfrm>
            <a:custGeom>
              <a:avLst/>
              <a:gdLst/>
              <a:ahLst/>
              <a:cxnLst>
                <a:cxn ang="0">
                  <a:pos x="2182" y="276"/>
                </a:cxn>
                <a:cxn ang="0">
                  <a:pos x="2517" y="204"/>
                </a:cxn>
                <a:cxn ang="0">
                  <a:pos x="2260" y="0"/>
                </a:cxn>
                <a:cxn ang="0">
                  <a:pos x="0" y="276"/>
                </a:cxn>
                <a:cxn ang="0">
                  <a:pos x="2182" y="276"/>
                </a:cxn>
                <a:cxn ang="0">
                  <a:pos x="2182" y="276"/>
                </a:cxn>
              </a:cxnLst>
              <a:rect l="0" t="0" r="r" b="b"/>
              <a:pathLst>
                <a:path w="2517" h="276">
                  <a:moveTo>
                    <a:pt x="2182" y="276"/>
                  </a:moveTo>
                  <a:lnTo>
                    <a:pt x="2517" y="204"/>
                  </a:lnTo>
                  <a:lnTo>
                    <a:pt x="2260" y="0"/>
                  </a:lnTo>
                  <a:lnTo>
                    <a:pt x="0" y="276"/>
                  </a:lnTo>
                  <a:lnTo>
                    <a:pt x="2182" y="276"/>
                  </a:lnTo>
                  <a:lnTo>
                    <a:pt x="2182" y="276"/>
                  </a:lnTo>
                  <a:close/>
                </a:path>
              </a:pathLst>
            </a:custGeom>
            <a:solidFill>
              <a:schemeClr val="bg1"/>
            </a:soli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9228" name="Freeform 12"/>
            <p:cNvSpPr>
              <a:spLocks/>
            </p:cNvSpPr>
            <p:nvPr/>
          </p:nvSpPr>
          <p:spPr bwMode="hidden">
            <a:xfrm>
              <a:off x="4354" y="3869"/>
              <a:ext cx="1404" cy="378"/>
            </a:xfrm>
            <a:custGeom>
              <a:avLst/>
              <a:gdLst/>
              <a:ahLst/>
              <a:cxnLst>
                <a:cxn ang="0">
                  <a:pos x="1405" y="126"/>
                </a:cxn>
                <a:cxn ang="0">
                  <a:pos x="1405" y="0"/>
                </a:cxn>
                <a:cxn ang="0">
                  <a:pos x="0" y="174"/>
                </a:cxn>
                <a:cxn ang="0">
                  <a:pos x="257" y="378"/>
                </a:cxn>
                <a:cxn ang="0">
                  <a:pos x="1405" y="126"/>
                </a:cxn>
                <a:cxn ang="0">
                  <a:pos x="1405" y="126"/>
                </a:cxn>
              </a:cxnLst>
              <a:rect l="0" t="0" r="r" b="b"/>
              <a:pathLst>
                <a:path w="1405" h="378">
                  <a:moveTo>
                    <a:pt x="1405" y="126"/>
                  </a:moveTo>
                  <a:lnTo>
                    <a:pt x="1405" y="0"/>
                  </a:lnTo>
                  <a:lnTo>
                    <a:pt x="0" y="174"/>
                  </a:lnTo>
                  <a:lnTo>
                    <a:pt x="257" y="378"/>
                  </a:lnTo>
                  <a:lnTo>
                    <a:pt x="1405" y="126"/>
                  </a:lnTo>
                  <a:lnTo>
                    <a:pt x="1405" y="126"/>
                  </a:lnTo>
                  <a:close/>
                </a:path>
              </a:pathLst>
            </a:custGeom>
            <a:gradFill rotWithShape="0">
              <a:gsLst>
                <a:gs pos="0">
                  <a:schemeClr val="bg1"/>
                </a:gs>
                <a:gs pos="100000">
                  <a:schemeClr val="bg1">
                    <a:gamma/>
                    <a:tint val="96863"/>
                    <a:invGamma/>
                  </a:schemeClr>
                </a:gs>
              </a:gsLst>
              <a:lin ang="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9229" name="Freeform 13"/>
            <p:cNvSpPr>
              <a:spLocks/>
            </p:cNvSpPr>
            <p:nvPr/>
          </p:nvSpPr>
          <p:spPr bwMode="hidden">
            <a:xfrm>
              <a:off x="5030" y="3151"/>
              <a:ext cx="728" cy="240"/>
            </a:xfrm>
            <a:custGeom>
              <a:avLst/>
              <a:gdLst/>
              <a:ahLst/>
              <a:cxnLst>
                <a:cxn ang="0">
                  <a:pos x="729" y="240"/>
                </a:cxn>
                <a:cxn ang="0">
                  <a:pos x="0" y="0"/>
                </a:cxn>
                <a:cxn ang="0">
                  <a:pos x="0" y="6"/>
                </a:cxn>
                <a:cxn ang="0">
                  <a:pos x="729" y="240"/>
                </a:cxn>
                <a:cxn ang="0">
                  <a:pos x="729" y="240"/>
                </a:cxn>
              </a:cxnLst>
              <a:rect l="0" t="0" r="r" b="b"/>
              <a:pathLst>
                <a:path w="729" h="240">
                  <a:moveTo>
                    <a:pt x="729" y="240"/>
                  </a:moveTo>
                  <a:lnTo>
                    <a:pt x="0" y="0"/>
                  </a:lnTo>
                  <a:lnTo>
                    <a:pt x="0" y="6"/>
                  </a:lnTo>
                  <a:lnTo>
                    <a:pt x="729" y="240"/>
                  </a:lnTo>
                  <a:lnTo>
                    <a:pt x="729" y="240"/>
                  </a:lnTo>
                  <a:close/>
                </a:path>
              </a:pathLst>
            </a:custGeom>
            <a:solidFill>
              <a:schemeClr val="bg1"/>
            </a:soli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9230" name="Freeform 14"/>
            <p:cNvSpPr>
              <a:spLocks/>
            </p:cNvSpPr>
            <p:nvPr/>
          </p:nvSpPr>
          <p:spPr bwMode="hidden">
            <a:xfrm>
              <a:off x="0" y="1486"/>
              <a:ext cx="5030" cy="1671"/>
            </a:xfrm>
            <a:custGeom>
              <a:avLst/>
              <a:gdLst/>
              <a:ahLst/>
              <a:cxnLst>
                <a:cxn ang="0">
                  <a:pos x="0" y="72"/>
                </a:cxn>
                <a:cxn ang="0">
                  <a:pos x="5035" y="1672"/>
                </a:cxn>
                <a:cxn ang="0">
                  <a:pos x="5035" y="1666"/>
                </a:cxn>
                <a:cxn ang="0">
                  <a:pos x="0" y="0"/>
                </a:cxn>
                <a:cxn ang="0">
                  <a:pos x="0" y="72"/>
                </a:cxn>
                <a:cxn ang="0">
                  <a:pos x="0" y="72"/>
                </a:cxn>
              </a:cxnLst>
              <a:rect l="0" t="0" r="r" b="b"/>
              <a:pathLst>
                <a:path w="5035" h="1672">
                  <a:moveTo>
                    <a:pt x="0" y="72"/>
                  </a:moveTo>
                  <a:lnTo>
                    <a:pt x="5035" y="1672"/>
                  </a:lnTo>
                  <a:lnTo>
                    <a:pt x="5035" y="1666"/>
                  </a:lnTo>
                  <a:lnTo>
                    <a:pt x="0" y="0"/>
                  </a:lnTo>
                  <a:lnTo>
                    <a:pt x="0" y="72"/>
                  </a:lnTo>
                  <a:lnTo>
                    <a:pt x="0" y="72"/>
                  </a:lnTo>
                  <a:close/>
                </a:path>
              </a:pathLst>
            </a:custGeom>
            <a:gradFill rotWithShape="0">
              <a:gsLst>
                <a:gs pos="0">
                  <a:schemeClr val="bg1">
                    <a:gamma/>
                    <a:shade val="54510"/>
                    <a:invGamma/>
                  </a:schemeClr>
                </a:gs>
                <a:gs pos="100000">
                  <a:schemeClr val="bg1"/>
                </a:gs>
              </a:gsLst>
              <a:lin ang="270000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9231" name="Freeform 15"/>
            <p:cNvSpPr>
              <a:spLocks/>
            </p:cNvSpPr>
            <p:nvPr/>
          </p:nvSpPr>
          <p:spPr bwMode="hidden">
            <a:xfrm>
              <a:off x="5030" y="3049"/>
              <a:ext cx="728" cy="318"/>
            </a:xfrm>
            <a:custGeom>
              <a:avLst/>
              <a:gdLst/>
              <a:ahLst/>
              <a:cxnLst>
                <a:cxn ang="0">
                  <a:pos x="729" y="318"/>
                </a:cxn>
                <a:cxn ang="0">
                  <a:pos x="729" y="312"/>
                </a:cxn>
                <a:cxn ang="0">
                  <a:pos x="0" y="0"/>
                </a:cxn>
                <a:cxn ang="0">
                  <a:pos x="0" y="54"/>
                </a:cxn>
                <a:cxn ang="0">
                  <a:pos x="729" y="318"/>
                </a:cxn>
                <a:cxn ang="0">
                  <a:pos x="729" y="318"/>
                </a:cxn>
              </a:cxnLst>
              <a:rect l="0" t="0" r="r" b="b"/>
              <a:pathLst>
                <a:path w="729" h="318">
                  <a:moveTo>
                    <a:pt x="729" y="318"/>
                  </a:moveTo>
                  <a:lnTo>
                    <a:pt x="729" y="312"/>
                  </a:lnTo>
                  <a:lnTo>
                    <a:pt x="0" y="0"/>
                  </a:lnTo>
                  <a:lnTo>
                    <a:pt x="0" y="54"/>
                  </a:lnTo>
                  <a:lnTo>
                    <a:pt x="729" y="318"/>
                  </a:lnTo>
                  <a:lnTo>
                    <a:pt x="729" y="318"/>
                  </a:lnTo>
                  <a:close/>
                </a:path>
              </a:pathLst>
            </a:custGeom>
            <a:gradFill rotWithShape="0">
              <a:gsLst>
                <a:gs pos="0">
                  <a:schemeClr val="bg2"/>
                </a:gs>
                <a:gs pos="100000">
                  <a:schemeClr val="bg1"/>
                </a:gs>
              </a:gsLst>
              <a:lin ang="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9232" name="Freeform 16"/>
            <p:cNvSpPr>
              <a:spLocks/>
            </p:cNvSpPr>
            <p:nvPr/>
          </p:nvSpPr>
          <p:spPr bwMode="hidden">
            <a:xfrm>
              <a:off x="0" y="916"/>
              <a:ext cx="5030" cy="2187"/>
            </a:xfrm>
            <a:custGeom>
              <a:avLst/>
              <a:gdLst/>
              <a:ahLst/>
              <a:cxnLst>
                <a:cxn ang="0">
                  <a:pos x="0" y="396"/>
                </a:cxn>
                <a:cxn ang="0">
                  <a:pos x="5035" y="2188"/>
                </a:cxn>
                <a:cxn ang="0">
                  <a:pos x="5035" y="2134"/>
                </a:cxn>
                <a:cxn ang="0">
                  <a:pos x="0" y="0"/>
                </a:cxn>
                <a:cxn ang="0">
                  <a:pos x="0" y="396"/>
                </a:cxn>
                <a:cxn ang="0">
                  <a:pos x="0" y="396"/>
                </a:cxn>
              </a:cxnLst>
              <a:rect l="0" t="0" r="r" b="b"/>
              <a:pathLst>
                <a:path w="5035" h="2188">
                  <a:moveTo>
                    <a:pt x="0" y="396"/>
                  </a:moveTo>
                  <a:lnTo>
                    <a:pt x="5035" y="2188"/>
                  </a:lnTo>
                  <a:lnTo>
                    <a:pt x="5035" y="2134"/>
                  </a:lnTo>
                  <a:lnTo>
                    <a:pt x="0" y="0"/>
                  </a:lnTo>
                  <a:lnTo>
                    <a:pt x="0" y="396"/>
                  </a:lnTo>
                  <a:lnTo>
                    <a:pt x="0" y="396"/>
                  </a:lnTo>
                  <a:close/>
                </a:path>
              </a:pathLst>
            </a:custGeom>
            <a:gradFill rotWithShape="0">
              <a:gsLst>
                <a:gs pos="0">
                  <a:schemeClr val="bg2">
                    <a:gamma/>
                    <a:shade val="66667"/>
                    <a:invGamma/>
                  </a:schemeClr>
                </a:gs>
                <a:gs pos="100000">
                  <a:schemeClr val="bg2"/>
                </a:gs>
              </a:gsLst>
              <a:lin ang="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9233" name="Freeform 17"/>
            <p:cNvSpPr>
              <a:spLocks/>
            </p:cNvSpPr>
            <p:nvPr/>
          </p:nvSpPr>
          <p:spPr bwMode="hidden">
            <a:xfrm>
              <a:off x="2294" y="0"/>
              <a:ext cx="3159" cy="2725"/>
            </a:xfrm>
            <a:custGeom>
              <a:avLst/>
              <a:gdLst/>
              <a:ahLst/>
              <a:cxnLst>
                <a:cxn ang="0">
                  <a:pos x="0" y="0"/>
                </a:cxn>
                <a:cxn ang="0">
                  <a:pos x="3145" y="2727"/>
                </a:cxn>
                <a:cxn ang="0">
                  <a:pos x="3163" y="2704"/>
                </a:cxn>
                <a:cxn ang="0">
                  <a:pos x="102" y="0"/>
                </a:cxn>
                <a:cxn ang="0">
                  <a:pos x="0" y="0"/>
                </a:cxn>
                <a:cxn ang="0">
                  <a:pos x="0" y="0"/>
                </a:cxn>
              </a:cxnLst>
              <a:rect l="0" t="0" r="r" b="b"/>
              <a:pathLst>
                <a:path w="3163" h="2727">
                  <a:moveTo>
                    <a:pt x="0" y="0"/>
                  </a:moveTo>
                  <a:lnTo>
                    <a:pt x="3145" y="2727"/>
                  </a:lnTo>
                  <a:lnTo>
                    <a:pt x="3163" y="2704"/>
                  </a:lnTo>
                  <a:lnTo>
                    <a:pt x="102" y="0"/>
                  </a:lnTo>
                  <a:lnTo>
                    <a:pt x="0" y="0"/>
                  </a:lnTo>
                  <a:lnTo>
                    <a:pt x="0" y="0"/>
                  </a:lnTo>
                  <a:close/>
                </a:path>
              </a:pathLst>
            </a:custGeom>
            <a:gradFill rotWithShape="0">
              <a:gsLst>
                <a:gs pos="0">
                  <a:schemeClr val="bg1">
                    <a:gamma/>
                    <a:shade val="69804"/>
                    <a:invGamma/>
                  </a:schemeClr>
                </a:gs>
                <a:gs pos="100000">
                  <a:schemeClr val="bg1"/>
                </a:gs>
              </a:gsLst>
              <a:lin ang="270000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9234" name="Freeform 18"/>
            <p:cNvSpPr>
              <a:spLocks/>
            </p:cNvSpPr>
            <p:nvPr/>
          </p:nvSpPr>
          <p:spPr bwMode="hidden">
            <a:xfrm>
              <a:off x="5435" y="2702"/>
              <a:ext cx="323" cy="299"/>
            </a:xfrm>
            <a:custGeom>
              <a:avLst/>
              <a:gdLst/>
              <a:ahLst/>
              <a:cxnLst>
                <a:cxn ang="0">
                  <a:pos x="323" y="299"/>
                </a:cxn>
                <a:cxn ang="0">
                  <a:pos x="323" y="263"/>
                </a:cxn>
                <a:cxn ang="0">
                  <a:pos x="18" y="0"/>
                </a:cxn>
                <a:cxn ang="0">
                  <a:pos x="0" y="23"/>
                </a:cxn>
                <a:cxn ang="0">
                  <a:pos x="323" y="299"/>
                </a:cxn>
                <a:cxn ang="0">
                  <a:pos x="323" y="299"/>
                </a:cxn>
              </a:cxnLst>
              <a:rect l="0" t="0" r="r" b="b"/>
              <a:pathLst>
                <a:path w="323" h="299">
                  <a:moveTo>
                    <a:pt x="323" y="299"/>
                  </a:moveTo>
                  <a:lnTo>
                    <a:pt x="323" y="263"/>
                  </a:lnTo>
                  <a:lnTo>
                    <a:pt x="18" y="0"/>
                  </a:lnTo>
                  <a:lnTo>
                    <a:pt x="0" y="23"/>
                  </a:lnTo>
                  <a:lnTo>
                    <a:pt x="323" y="299"/>
                  </a:lnTo>
                  <a:lnTo>
                    <a:pt x="323" y="299"/>
                  </a:lnTo>
                  <a:close/>
                </a:path>
              </a:pathLst>
            </a:custGeom>
            <a:gradFill rotWithShape="0">
              <a:gsLst>
                <a:gs pos="0">
                  <a:schemeClr val="bg1"/>
                </a:gs>
                <a:gs pos="100000">
                  <a:schemeClr val="bg1">
                    <a:gamma/>
                    <a:tint val="94118"/>
                    <a:invGamma/>
                  </a:schemeClr>
                </a:gs>
              </a:gsLst>
              <a:lin ang="270000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9235" name="Freeform 19"/>
            <p:cNvSpPr>
              <a:spLocks/>
            </p:cNvSpPr>
            <p:nvPr/>
          </p:nvSpPr>
          <p:spPr bwMode="hidden">
            <a:xfrm>
              <a:off x="5477" y="2588"/>
              <a:ext cx="281" cy="335"/>
            </a:xfrm>
            <a:custGeom>
              <a:avLst/>
              <a:gdLst/>
              <a:ahLst/>
              <a:cxnLst>
                <a:cxn ang="0">
                  <a:pos x="281" y="335"/>
                </a:cxn>
                <a:cxn ang="0">
                  <a:pos x="281" y="173"/>
                </a:cxn>
                <a:cxn ang="0">
                  <a:pos x="96" y="0"/>
                </a:cxn>
                <a:cxn ang="0">
                  <a:pos x="0" y="90"/>
                </a:cxn>
                <a:cxn ang="0">
                  <a:pos x="281" y="335"/>
                </a:cxn>
                <a:cxn ang="0">
                  <a:pos x="281" y="335"/>
                </a:cxn>
              </a:cxnLst>
              <a:rect l="0" t="0" r="r" b="b"/>
              <a:pathLst>
                <a:path w="281" h="335">
                  <a:moveTo>
                    <a:pt x="281" y="335"/>
                  </a:moveTo>
                  <a:lnTo>
                    <a:pt x="281" y="173"/>
                  </a:lnTo>
                  <a:lnTo>
                    <a:pt x="96" y="0"/>
                  </a:lnTo>
                  <a:lnTo>
                    <a:pt x="0" y="90"/>
                  </a:lnTo>
                  <a:lnTo>
                    <a:pt x="281" y="335"/>
                  </a:lnTo>
                  <a:lnTo>
                    <a:pt x="281" y="335"/>
                  </a:lnTo>
                  <a:close/>
                </a:path>
              </a:pathLst>
            </a:custGeom>
            <a:solidFill>
              <a:schemeClr val="bg1"/>
            </a:soli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9236" name="Freeform 20"/>
            <p:cNvSpPr>
              <a:spLocks/>
            </p:cNvSpPr>
            <p:nvPr/>
          </p:nvSpPr>
          <p:spPr bwMode="hidden">
            <a:xfrm>
              <a:off x="2454" y="0"/>
              <a:ext cx="3119" cy="2678"/>
            </a:xfrm>
            <a:custGeom>
              <a:avLst/>
              <a:gdLst/>
              <a:ahLst/>
              <a:cxnLst>
                <a:cxn ang="0">
                  <a:pos x="0" y="0"/>
                </a:cxn>
                <a:cxn ang="0">
                  <a:pos x="3026" y="2680"/>
                </a:cxn>
                <a:cxn ang="0">
                  <a:pos x="3122" y="2590"/>
                </a:cxn>
                <a:cxn ang="0">
                  <a:pos x="383" y="0"/>
                </a:cxn>
                <a:cxn ang="0">
                  <a:pos x="0" y="0"/>
                </a:cxn>
                <a:cxn ang="0">
                  <a:pos x="0" y="0"/>
                </a:cxn>
              </a:cxnLst>
              <a:rect l="0" t="0" r="r" b="b"/>
              <a:pathLst>
                <a:path w="3122" h="2680">
                  <a:moveTo>
                    <a:pt x="0" y="0"/>
                  </a:moveTo>
                  <a:lnTo>
                    <a:pt x="3026" y="2680"/>
                  </a:lnTo>
                  <a:lnTo>
                    <a:pt x="3122" y="2590"/>
                  </a:lnTo>
                  <a:lnTo>
                    <a:pt x="383" y="0"/>
                  </a:lnTo>
                  <a:lnTo>
                    <a:pt x="0" y="0"/>
                  </a:lnTo>
                  <a:lnTo>
                    <a:pt x="0" y="0"/>
                  </a:lnTo>
                  <a:close/>
                </a:path>
              </a:pathLst>
            </a:custGeom>
            <a:gradFill rotWithShape="0">
              <a:gsLst>
                <a:gs pos="0">
                  <a:schemeClr val="bg1">
                    <a:gamma/>
                    <a:shade val="46275"/>
                    <a:invGamma/>
                  </a:schemeClr>
                </a:gs>
                <a:gs pos="100000">
                  <a:schemeClr val="bg1"/>
                </a:gs>
              </a:gsLst>
              <a:lin ang="270000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9237" name="Freeform 21"/>
            <p:cNvSpPr>
              <a:spLocks/>
            </p:cNvSpPr>
            <p:nvPr/>
          </p:nvSpPr>
          <p:spPr bwMode="hidden">
            <a:xfrm>
              <a:off x="5626" y="2534"/>
              <a:ext cx="132" cy="132"/>
            </a:xfrm>
            <a:custGeom>
              <a:avLst/>
              <a:gdLst/>
              <a:ahLst/>
              <a:cxnLst>
                <a:cxn ang="0">
                  <a:pos x="132" y="132"/>
                </a:cxn>
                <a:cxn ang="0">
                  <a:pos x="0" y="0"/>
                </a:cxn>
                <a:cxn ang="0">
                  <a:pos x="0" y="0"/>
                </a:cxn>
                <a:cxn ang="0">
                  <a:pos x="132" y="132"/>
                </a:cxn>
                <a:cxn ang="0">
                  <a:pos x="132" y="132"/>
                </a:cxn>
              </a:cxnLst>
              <a:rect l="0" t="0" r="r" b="b"/>
              <a:pathLst>
                <a:path w="132" h="132">
                  <a:moveTo>
                    <a:pt x="132" y="132"/>
                  </a:moveTo>
                  <a:lnTo>
                    <a:pt x="0" y="0"/>
                  </a:lnTo>
                  <a:lnTo>
                    <a:pt x="0" y="0"/>
                  </a:lnTo>
                  <a:lnTo>
                    <a:pt x="132" y="132"/>
                  </a:lnTo>
                  <a:lnTo>
                    <a:pt x="132" y="132"/>
                  </a:lnTo>
                  <a:close/>
                </a:path>
              </a:pathLst>
            </a:custGeom>
            <a:solidFill>
              <a:srgbClr val="FF9999"/>
            </a:soli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9238" name="Freeform 22"/>
            <p:cNvSpPr>
              <a:spLocks/>
            </p:cNvSpPr>
            <p:nvPr/>
          </p:nvSpPr>
          <p:spPr bwMode="hidden">
            <a:xfrm>
              <a:off x="3112" y="0"/>
              <a:ext cx="2514" cy="2534"/>
            </a:xfrm>
            <a:custGeom>
              <a:avLst/>
              <a:gdLst/>
              <a:ahLst/>
              <a:cxnLst>
                <a:cxn ang="0">
                  <a:pos x="0" y="0"/>
                </a:cxn>
                <a:cxn ang="0">
                  <a:pos x="2517" y="2536"/>
                </a:cxn>
                <a:cxn ang="0">
                  <a:pos x="2517" y="2536"/>
                </a:cxn>
                <a:cxn ang="0">
                  <a:pos x="66" y="0"/>
                </a:cxn>
                <a:cxn ang="0">
                  <a:pos x="0" y="0"/>
                </a:cxn>
                <a:cxn ang="0">
                  <a:pos x="0" y="0"/>
                </a:cxn>
              </a:cxnLst>
              <a:rect l="0" t="0" r="r" b="b"/>
              <a:pathLst>
                <a:path w="2517" h="2536">
                  <a:moveTo>
                    <a:pt x="0" y="0"/>
                  </a:moveTo>
                  <a:lnTo>
                    <a:pt x="2517" y="2536"/>
                  </a:lnTo>
                  <a:lnTo>
                    <a:pt x="2517" y="2536"/>
                  </a:lnTo>
                  <a:lnTo>
                    <a:pt x="66" y="0"/>
                  </a:lnTo>
                  <a:lnTo>
                    <a:pt x="0" y="0"/>
                  </a:lnTo>
                  <a:lnTo>
                    <a:pt x="0" y="0"/>
                  </a:lnTo>
                  <a:close/>
                </a:path>
              </a:pathLst>
            </a:custGeom>
            <a:gradFill rotWithShape="0">
              <a:gsLst>
                <a:gs pos="0">
                  <a:schemeClr val="bg1">
                    <a:gamma/>
                    <a:shade val="51373"/>
                    <a:invGamma/>
                  </a:schemeClr>
                </a:gs>
                <a:gs pos="100000">
                  <a:schemeClr val="bg1"/>
                </a:gs>
              </a:gsLst>
              <a:lin ang="270000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9239" name="Freeform 23"/>
            <p:cNvSpPr>
              <a:spLocks/>
            </p:cNvSpPr>
            <p:nvPr/>
          </p:nvSpPr>
          <p:spPr bwMode="hidden">
            <a:xfrm>
              <a:off x="3488" y="0"/>
              <a:ext cx="2198" cy="2480"/>
            </a:xfrm>
            <a:custGeom>
              <a:avLst/>
              <a:gdLst/>
              <a:ahLst/>
              <a:cxnLst>
                <a:cxn ang="0">
                  <a:pos x="0" y="0"/>
                </a:cxn>
                <a:cxn ang="0">
                  <a:pos x="2188" y="2482"/>
                </a:cxn>
                <a:cxn ang="0">
                  <a:pos x="2200" y="2476"/>
                </a:cxn>
                <a:cxn ang="0">
                  <a:pos x="317" y="0"/>
                </a:cxn>
                <a:cxn ang="0">
                  <a:pos x="0" y="0"/>
                </a:cxn>
                <a:cxn ang="0">
                  <a:pos x="0" y="0"/>
                </a:cxn>
              </a:cxnLst>
              <a:rect l="0" t="0" r="r" b="b"/>
              <a:pathLst>
                <a:path w="2200" h="2482">
                  <a:moveTo>
                    <a:pt x="0" y="0"/>
                  </a:moveTo>
                  <a:lnTo>
                    <a:pt x="2188" y="2482"/>
                  </a:lnTo>
                  <a:lnTo>
                    <a:pt x="2200" y="2476"/>
                  </a:lnTo>
                  <a:lnTo>
                    <a:pt x="317" y="0"/>
                  </a:lnTo>
                  <a:lnTo>
                    <a:pt x="0" y="0"/>
                  </a:lnTo>
                  <a:lnTo>
                    <a:pt x="0" y="0"/>
                  </a:lnTo>
                  <a:close/>
                </a:path>
              </a:pathLst>
            </a:custGeom>
            <a:gradFill rotWithShape="0">
              <a:gsLst>
                <a:gs pos="0">
                  <a:schemeClr val="bg2">
                    <a:gamma/>
                    <a:shade val="78824"/>
                    <a:invGamma/>
                  </a:schemeClr>
                </a:gs>
                <a:gs pos="100000">
                  <a:schemeClr val="bg2"/>
                </a:gs>
              </a:gsLst>
              <a:lin ang="5400000" scaled="1"/>
            </a:gradFill>
            <a:ln w="9525" cap="flat" cmpd="sng">
              <a:noFill/>
              <a:prstDash val="solid"/>
              <a:round/>
              <a:headEnd type="none" w="med" len="med"/>
              <a:tailEnd type="none" w="med" len="med"/>
            </a:ln>
            <a:effectLst/>
          </p:spPr>
          <p:txBody>
            <a:bodyPr/>
            <a:lstStyle/>
            <a:p>
              <a:pPr eaLnBrk="0" fontAlgn="base" hangingPunct="0">
                <a:spcBef>
                  <a:spcPct val="0"/>
                </a:spcBef>
                <a:spcAft>
                  <a:spcPct val="0"/>
                </a:spcAft>
                <a:defRPr/>
              </a:pPr>
              <a:endParaRPr lang="en-US">
                <a:solidFill>
                  <a:srgbClr val="FFFFFF"/>
                </a:solidFill>
              </a:endParaRPr>
            </a:p>
          </p:txBody>
        </p:sp>
        <p:sp>
          <p:nvSpPr>
            <p:cNvPr id="9240" name="Freeform 24"/>
            <p:cNvSpPr>
              <a:spLocks/>
            </p:cNvSpPr>
            <p:nvPr/>
          </p:nvSpPr>
          <p:spPr bwMode="hidden">
            <a:xfrm>
              <a:off x="5674" y="2474"/>
              <a:ext cx="84" cy="96"/>
            </a:xfrm>
            <a:custGeom>
              <a:avLst/>
              <a:gdLst/>
              <a:ahLst/>
              <a:cxnLst>
                <a:cxn ang="0">
                  <a:pos x="84" y="96"/>
                </a:cxn>
                <a:cxn ang="0">
                  <a:pos x="84" y="90"/>
                </a:cxn>
                <a:cxn ang="0">
                  <a:pos x="12" y="0"/>
                </a:cxn>
                <a:cxn ang="0">
                  <a:pos x="0" y="6"/>
                </a:cxn>
                <a:cxn ang="0">
                  <a:pos x="84" y="96"/>
                </a:cxn>
                <a:cxn ang="0">
                  <a:pos x="84" y="96"/>
                </a:cxn>
              </a:cxnLst>
              <a:rect l="0" t="0" r="r" b="b"/>
              <a:pathLst>
                <a:path w="84" h="96">
                  <a:moveTo>
                    <a:pt x="84" y="96"/>
                  </a:moveTo>
                  <a:lnTo>
                    <a:pt x="84" y="90"/>
                  </a:lnTo>
                  <a:lnTo>
                    <a:pt x="12" y="0"/>
                  </a:lnTo>
                  <a:lnTo>
                    <a:pt x="0" y="6"/>
                  </a:lnTo>
                  <a:lnTo>
                    <a:pt x="84" y="96"/>
                  </a:lnTo>
                  <a:lnTo>
                    <a:pt x="84" y="96"/>
                  </a:lnTo>
                  <a:close/>
                </a:path>
              </a:pathLst>
            </a:custGeom>
            <a:gradFill rotWithShape="0">
              <a:gsLst>
                <a:gs pos="0">
                  <a:schemeClr val="bg1"/>
                </a:gs>
                <a:gs pos="100000">
                  <a:schemeClr val="bg1">
                    <a:gamma/>
                    <a:tint val="90980"/>
                    <a:invGamma/>
                  </a:schemeClr>
                </a:gs>
              </a:gsLst>
              <a:lin ang="270000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9241" name="Freeform 25"/>
            <p:cNvSpPr>
              <a:spLocks/>
            </p:cNvSpPr>
            <p:nvPr/>
          </p:nvSpPr>
          <p:spPr bwMode="hidden">
            <a:xfrm>
              <a:off x="5603" y="850"/>
              <a:ext cx="155" cy="516"/>
            </a:xfrm>
            <a:custGeom>
              <a:avLst/>
              <a:gdLst/>
              <a:ahLst/>
              <a:cxnLst>
                <a:cxn ang="0">
                  <a:pos x="155" y="516"/>
                </a:cxn>
                <a:cxn ang="0">
                  <a:pos x="155" y="204"/>
                </a:cxn>
                <a:cxn ang="0">
                  <a:pos x="77" y="0"/>
                </a:cxn>
                <a:cxn ang="0">
                  <a:pos x="0" y="192"/>
                </a:cxn>
                <a:cxn ang="0">
                  <a:pos x="155" y="516"/>
                </a:cxn>
                <a:cxn ang="0">
                  <a:pos x="155" y="516"/>
                </a:cxn>
              </a:cxnLst>
              <a:rect l="0" t="0" r="r" b="b"/>
              <a:pathLst>
                <a:path w="155" h="516">
                  <a:moveTo>
                    <a:pt x="155" y="516"/>
                  </a:moveTo>
                  <a:lnTo>
                    <a:pt x="155" y="204"/>
                  </a:lnTo>
                  <a:lnTo>
                    <a:pt x="77" y="0"/>
                  </a:lnTo>
                  <a:lnTo>
                    <a:pt x="0" y="192"/>
                  </a:lnTo>
                  <a:lnTo>
                    <a:pt x="155" y="516"/>
                  </a:lnTo>
                  <a:lnTo>
                    <a:pt x="155" y="516"/>
                  </a:lnTo>
                  <a:close/>
                </a:path>
              </a:pathLst>
            </a:custGeom>
            <a:solidFill>
              <a:schemeClr val="bg2"/>
            </a:soli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9242" name="Freeform 26"/>
            <p:cNvSpPr>
              <a:spLocks/>
            </p:cNvSpPr>
            <p:nvPr/>
          </p:nvSpPr>
          <p:spPr bwMode="hidden">
            <a:xfrm>
              <a:off x="5107" y="0"/>
              <a:ext cx="573" cy="1042"/>
            </a:xfrm>
            <a:custGeom>
              <a:avLst/>
              <a:gdLst/>
              <a:ahLst/>
              <a:cxnLst>
                <a:cxn ang="0">
                  <a:pos x="0" y="0"/>
                </a:cxn>
                <a:cxn ang="0">
                  <a:pos x="497" y="1043"/>
                </a:cxn>
                <a:cxn ang="0">
                  <a:pos x="574" y="851"/>
                </a:cxn>
                <a:cxn ang="0">
                  <a:pos x="251" y="0"/>
                </a:cxn>
                <a:cxn ang="0">
                  <a:pos x="0" y="0"/>
                </a:cxn>
                <a:cxn ang="0">
                  <a:pos x="0" y="0"/>
                </a:cxn>
              </a:cxnLst>
              <a:rect l="0" t="0" r="r" b="b"/>
              <a:pathLst>
                <a:path w="574" h="1043">
                  <a:moveTo>
                    <a:pt x="0" y="0"/>
                  </a:moveTo>
                  <a:lnTo>
                    <a:pt x="497" y="1043"/>
                  </a:lnTo>
                  <a:lnTo>
                    <a:pt x="574" y="851"/>
                  </a:lnTo>
                  <a:lnTo>
                    <a:pt x="251" y="0"/>
                  </a:lnTo>
                  <a:lnTo>
                    <a:pt x="0" y="0"/>
                  </a:lnTo>
                  <a:lnTo>
                    <a:pt x="0" y="0"/>
                  </a:lnTo>
                  <a:close/>
                </a:path>
              </a:pathLst>
            </a:custGeom>
            <a:gradFill rotWithShape="0">
              <a:gsLst>
                <a:gs pos="0">
                  <a:schemeClr val="bg2">
                    <a:gamma/>
                    <a:shade val="66667"/>
                    <a:invGamma/>
                  </a:schemeClr>
                </a:gs>
                <a:gs pos="100000">
                  <a:schemeClr val="bg2"/>
                </a:gs>
              </a:gsLst>
              <a:lin ang="540000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9243" name="Freeform 27"/>
            <p:cNvSpPr>
              <a:spLocks/>
            </p:cNvSpPr>
            <p:nvPr/>
          </p:nvSpPr>
          <p:spPr bwMode="hidden">
            <a:xfrm>
              <a:off x="5411" y="0"/>
              <a:ext cx="341" cy="796"/>
            </a:xfrm>
            <a:custGeom>
              <a:avLst/>
              <a:gdLst/>
              <a:ahLst/>
              <a:cxnLst>
                <a:cxn ang="0">
                  <a:pos x="144" y="0"/>
                </a:cxn>
                <a:cxn ang="0">
                  <a:pos x="0" y="0"/>
                </a:cxn>
                <a:cxn ang="0">
                  <a:pos x="287" y="797"/>
                </a:cxn>
                <a:cxn ang="0">
                  <a:pos x="341" y="653"/>
                </a:cxn>
                <a:cxn ang="0">
                  <a:pos x="144" y="0"/>
                </a:cxn>
                <a:cxn ang="0">
                  <a:pos x="144" y="0"/>
                </a:cxn>
              </a:cxnLst>
              <a:rect l="0" t="0" r="r" b="b"/>
              <a:pathLst>
                <a:path w="341" h="797">
                  <a:moveTo>
                    <a:pt x="144" y="0"/>
                  </a:moveTo>
                  <a:lnTo>
                    <a:pt x="0" y="0"/>
                  </a:lnTo>
                  <a:lnTo>
                    <a:pt x="287" y="797"/>
                  </a:lnTo>
                  <a:lnTo>
                    <a:pt x="341" y="653"/>
                  </a:lnTo>
                  <a:lnTo>
                    <a:pt x="144" y="0"/>
                  </a:lnTo>
                  <a:lnTo>
                    <a:pt x="144"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9244" name="Freeform 28"/>
            <p:cNvSpPr>
              <a:spLocks/>
            </p:cNvSpPr>
            <p:nvPr/>
          </p:nvSpPr>
          <p:spPr bwMode="hidden">
            <a:xfrm>
              <a:off x="5698" y="653"/>
              <a:ext cx="60" cy="311"/>
            </a:xfrm>
            <a:custGeom>
              <a:avLst/>
              <a:gdLst/>
              <a:ahLst/>
              <a:cxnLst>
                <a:cxn ang="0">
                  <a:pos x="0" y="144"/>
                </a:cxn>
                <a:cxn ang="0">
                  <a:pos x="60" y="312"/>
                </a:cxn>
                <a:cxn ang="0">
                  <a:pos x="60" y="6"/>
                </a:cxn>
                <a:cxn ang="0">
                  <a:pos x="54" y="0"/>
                </a:cxn>
                <a:cxn ang="0">
                  <a:pos x="0" y="144"/>
                </a:cxn>
                <a:cxn ang="0">
                  <a:pos x="0" y="144"/>
                </a:cxn>
              </a:cxnLst>
              <a:rect l="0" t="0" r="r" b="b"/>
              <a:pathLst>
                <a:path w="60" h="312">
                  <a:moveTo>
                    <a:pt x="0" y="144"/>
                  </a:moveTo>
                  <a:lnTo>
                    <a:pt x="60" y="312"/>
                  </a:lnTo>
                  <a:lnTo>
                    <a:pt x="60" y="6"/>
                  </a:lnTo>
                  <a:lnTo>
                    <a:pt x="54" y="0"/>
                  </a:lnTo>
                  <a:lnTo>
                    <a:pt x="0" y="144"/>
                  </a:lnTo>
                  <a:lnTo>
                    <a:pt x="0" y="144"/>
                  </a:lnTo>
                  <a:close/>
                </a:path>
              </a:pathLst>
            </a:custGeom>
            <a:solidFill>
              <a:schemeClr val="bg2"/>
            </a:soli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9245" name="Freeform 29"/>
            <p:cNvSpPr>
              <a:spLocks/>
            </p:cNvSpPr>
            <p:nvPr/>
          </p:nvSpPr>
          <p:spPr bwMode="hidden">
            <a:xfrm>
              <a:off x="2" y="1601"/>
              <a:ext cx="5752" cy="1864"/>
            </a:xfrm>
            <a:custGeom>
              <a:avLst/>
              <a:gdLst/>
              <a:ahLst/>
              <a:cxnLst>
                <a:cxn ang="0">
                  <a:pos x="0" y="371"/>
                </a:cxn>
                <a:cxn ang="0">
                  <a:pos x="5740" y="1864"/>
                </a:cxn>
                <a:cxn ang="0">
                  <a:pos x="5740" y="1834"/>
                </a:cxn>
                <a:cxn ang="0">
                  <a:pos x="0" y="0"/>
                </a:cxn>
                <a:cxn ang="0">
                  <a:pos x="0" y="371"/>
                </a:cxn>
                <a:cxn ang="0">
                  <a:pos x="0" y="371"/>
                </a:cxn>
              </a:cxnLst>
              <a:rect l="0" t="0" r="r" b="b"/>
              <a:pathLst>
                <a:path w="5740" h="1864">
                  <a:moveTo>
                    <a:pt x="0" y="371"/>
                  </a:moveTo>
                  <a:lnTo>
                    <a:pt x="5740" y="1864"/>
                  </a:lnTo>
                  <a:lnTo>
                    <a:pt x="5740" y="1834"/>
                  </a:lnTo>
                  <a:lnTo>
                    <a:pt x="0" y="0"/>
                  </a:lnTo>
                  <a:lnTo>
                    <a:pt x="0" y="371"/>
                  </a:lnTo>
                  <a:lnTo>
                    <a:pt x="0" y="371"/>
                  </a:lnTo>
                  <a:close/>
                </a:path>
              </a:pathLst>
            </a:custGeom>
            <a:gradFill rotWithShape="0">
              <a:gsLst>
                <a:gs pos="0">
                  <a:schemeClr val="bg1">
                    <a:gamma/>
                    <a:shade val="63529"/>
                    <a:invGamma/>
                  </a:schemeClr>
                </a:gs>
                <a:gs pos="100000">
                  <a:schemeClr val="bg1"/>
                </a:gs>
              </a:gsLst>
              <a:lin ang="270000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9246" name="Freeform 30"/>
            <p:cNvSpPr>
              <a:spLocks/>
            </p:cNvSpPr>
            <p:nvPr/>
          </p:nvSpPr>
          <p:spPr bwMode="hidden">
            <a:xfrm>
              <a:off x="5754" y="3483"/>
              <a:ext cx="6" cy="6"/>
            </a:xfrm>
            <a:custGeom>
              <a:avLst/>
              <a:gdLst/>
              <a:ahLst/>
              <a:cxnLst>
                <a:cxn ang="0">
                  <a:pos x="6" y="6"/>
                </a:cxn>
                <a:cxn ang="0">
                  <a:pos x="0" y="0"/>
                </a:cxn>
                <a:cxn ang="0">
                  <a:pos x="0" y="6"/>
                </a:cxn>
                <a:cxn ang="0">
                  <a:pos x="6" y="6"/>
                </a:cxn>
                <a:cxn ang="0">
                  <a:pos x="6" y="6"/>
                </a:cxn>
              </a:cxnLst>
              <a:rect l="0" t="0" r="r" b="b"/>
              <a:pathLst>
                <a:path w="6" h="6">
                  <a:moveTo>
                    <a:pt x="6" y="6"/>
                  </a:moveTo>
                  <a:lnTo>
                    <a:pt x="0" y="0"/>
                  </a:lnTo>
                  <a:lnTo>
                    <a:pt x="0" y="6"/>
                  </a:lnTo>
                  <a:lnTo>
                    <a:pt x="6" y="6"/>
                  </a:lnTo>
                  <a:lnTo>
                    <a:pt x="6" y="6"/>
                  </a:lnTo>
                  <a:close/>
                </a:path>
              </a:pathLst>
            </a:custGeom>
            <a:solidFill>
              <a:srgbClr val="18FF00"/>
            </a:soli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9247" name="Freeform 31"/>
            <p:cNvSpPr>
              <a:spLocks/>
            </p:cNvSpPr>
            <p:nvPr/>
          </p:nvSpPr>
          <p:spPr bwMode="hidden">
            <a:xfrm>
              <a:off x="2" y="2152"/>
              <a:ext cx="5752" cy="1337"/>
            </a:xfrm>
            <a:custGeom>
              <a:avLst/>
              <a:gdLst/>
              <a:ahLst/>
              <a:cxnLst>
                <a:cxn ang="0">
                  <a:pos x="0" y="366"/>
                </a:cxn>
                <a:cxn ang="0">
                  <a:pos x="5740" y="1337"/>
                </a:cxn>
                <a:cxn ang="0">
                  <a:pos x="5740" y="1331"/>
                </a:cxn>
                <a:cxn ang="0">
                  <a:pos x="0" y="0"/>
                </a:cxn>
                <a:cxn ang="0">
                  <a:pos x="0" y="366"/>
                </a:cxn>
                <a:cxn ang="0">
                  <a:pos x="0" y="366"/>
                </a:cxn>
              </a:cxnLst>
              <a:rect l="0" t="0" r="r" b="b"/>
              <a:pathLst>
                <a:path w="5740" h="1337">
                  <a:moveTo>
                    <a:pt x="0" y="366"/>
                  </a:moveTo>
                  <a:lnTo>
                    <a:pt x="5740" y="1337"/>
                  </a:lnTo>
                  <a:lnTo>
                    <a:pt x="5740" y="1331"/>
                  </a:lnTo>
                  <a:lnTo>
                    <a:pt x="0" y="0"/>
                  </a:lnTo>
                  <a:lnTo>
                    <a:pt x="0" y="366"/>
                  </a:lnTo>
                  <a:lnTo>
                    <a:pt x="0" y="366"/>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9248" name="Freeform 32"/>
            <p:cNvSpPr>
              <a:spLocks/>
            </p:cNvSpPr>
            <p:nvPr/>
          </p:nvSpPr>
          <p:spPr bwMode="hidden">
            <a:xfrm>
              <a:off x="2" y="3177"/>
              <a:ext cx="5752" cy="414"/>
            </a:xfrm>
            <a:custGeom>
              <a:avLst/>
              <a:gdLst/>
              <a:ahLst/>
              <a:cxnLst>
                <a:cxn ang="0">
                  <a:pos x="0" y="48"/>
                </a:cxn>
                <a:cxn ang="0">
                  <a:pos x="5740" y="414"/>
                </a:cxn>
                <a:cxn ang="0">
                  <a:pos x="5740" y="402"/>
                </a:cxn>
                <a:cxn ang="0">
                  <a:pos x="0" y="0"/>
                </a:cxn>
                <a:cxn ang="0">
                  <a:pos x="0" y="48"/>
                </a:cxn>
                <a:cxn ang="0">
                  <a:pos x="0" y="48"/>
                </a:cxn>
              </a:cxnLst>
              <a:rect l="0" t="0" r="r" b="b"/>
              <a:pathLst>
                <a:path w="5740" h="414">
                  <a:moveTo>
                    <a:pt x="0" y="48"/>
                  </a:moveTo>
                  <a:lnTo>
                    <a:pt x="5740" y="414"/>
                  </a:lnTo>
                  <a:lnTo>
                    <a:pt x="5740" y="402"/>
                  </a:lnTo>
                  <a:lnTo>
                    <a:pt x="0" y="0"/>
                  </a:lnTo>
                  <a:lnTo>
                    <a:pt x="0" y="48"/>
                  </a:lnTo>
                  <a:lnTo>
                    <a:pt x="0" y="48"/>
                  </a:lnTo>
                  <a:close/>
                </a:path>
              </a:pathLst>
            </a:custGeom>
            <a:gradFill rotWithShape="0">
              <a:gsLst>
                <a:gs pos="0">
                  <a:schemeClr val="bg1">
                    <a:gamma/>
                    <a:shade val="84706"/>
                    <a:invGamma/>
                  </a:schemeClr>
                </a:gs>
                <a:gs pos="100000">
                  <a:schemeClr val="bg1"/>
                </a:gs>
              </a:gsLst>
              <a:lin ang="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9249" name="Freeform 33"/>
            <p:cNvSpPr>
              <a:spLocks/>
            </p:cNvSpPr>
            <p:nvPr/>
          </p:nvSpPr>
          <p:spPr bwMode="hidden">
            <a:xfrm>
              <a:off x="1297" y="0"/>
              <a:ext cx="4457" cy="3177"/>
            </a:xfrm>
            <a:custGeom>
              <a:avLst/>
              <a:gdLst/>
              <a:ahLst/>
              <a:cxnLst>
                <a:cxn ang="0">
                  <a:pos x="0" y="0"/>
                </a:cxn>
                <a:cxn ang="0">
                  <a:pos x="4448" y="3177"/>
                </a:cxn>
                <a:cxn ang="0">
                  <a:pos x="4448" y="3153"/>
                </a:cxn>
                <a:cxn ang="0">
                  <a:pos x="125" y="0"/>
                </a:cxn>
                <a:cxn ang="0">
                  <a:pos x="0" y="0"/>
                </a:cxn>
                <a:cxn ang="0">
                  <a:pos x="0" y="0"/>
                </a:cxn>
              </a:cxnLst>
              <a:rect l="0" t="0" r="r" b="b"/>
              <a:pathLst>
                <a:path w="4448" h="3177">
                  <a:moveTo>
                    <a:pt x="0" y="0"/>
                  </a:moveTo>
                  <a:lnTo>
                    <a:pt x="4448" y="3177"/>
                  </a:lnTo>
                  <a:lnTo>
                    <a:pt x="4448" y="3153"/>
                  </a:lnTo>
                  <a:lnTo>
                    <a:pt x="125" y="0"/>
                  </a:lnTo>
                  <a:lnTo>
                    <a:pt x="0" y="0"/>
                  </a:lnTo>
                  <a:lnTo>
                    <a:pt x="0" y="0"/>
                  </a:lnTo>
                  <a:close/>
                </a:path>
              </a:pathLst>
            </a:custGeom>
            <a:gradFill rotWithShape="0">
              <a:gsLst>
                <a:gs pos="0">
                  <a:schemeClr val="bg1">
                    <a:gamma/>
                    <a:shade val="48627"/>
                    <a:invGamma/>
                  </a:schemeClr>
                </a:gs>
                <a:gs pos="100000">
                  <a:schemeClr val="bg1"/>
                </a:gs>
              </a:gsLst>
              <a:lin ang="270000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9250" name="Freeform 34"/>
            <p:cNvSpPr>
              <a:spLocks/>
            </p:cNvSpPr>
            <p:nvPr/>
          </p:nvSpPr>
          <p:spPr bwMode="hidden">
            <a:xfrm>
              <a:off x="3321" y="0"/>
              <a:ext cx="2433" cy="2614"/>
            </a:xfrm>
            <a:custGeom>
              <a:avLst/>
              <a:gdLst/>
              <a:ahLst/>
              <a:cxnLst>
                <a:cxn ang="0">
                  <a:pos x="0" y="0"/>
                </a:cxn>
                <a:cxn ang="0">
                  <a:pos x="2428" y="2614"/>
                </a:cxn>
                <a:cxn ang="0">
                  <a:pos x="2428" y="2608"/>
                </a:cxn>
                <a:cxn ang="0">
                  <a:pos x="66" y="0"/>
                </a:cxn>
                <a:cxn ang="0">
                  <a:pos x="0" y="0"/>
                </a:cxn>
                <a:cxn ang="0">
                  <a:pos x="0" y="0"/>
                </a:cxn>
              </a:cxnLst>
              <a:rect l="0" t="0" r="r" b="b"/>
              <a:pathLst>
                <a:path w="2428" h="2614">
                  <a:moveTo>
                    <a:pt x="0" y="0"/>
                  </a:moveTo>
                  <a:lnTo>
                    <a:pt x="2428" y="2614"/>
                  </a:lnTo>
                  <a:lnTo>
                    <a:pt x="2428" y="2608"/>
                  </a:lnTo>
                  <a:lnTo>
                    <a:pt x="66" y="0"/>
                  </a:lnTo>
                  <a:lnTo>
                    <a:pt x="0" y="0"/>
                  </a:lnTo>
                  <a:lnTo>
                    <a:pt x="0" y="0"/>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9251" name="Freeform 35"/>
            <p:cNvSpPr>
              <a:spLocks/>
            </p:cNvSpPr>
            <p:nvPr/>
          </p:nvSpPr>
          <p:spPr bwMode="hidden">
            <a:xfrm>
              <a:off x="3950" y="0"/>
              <a:ext cx="1804" cy="2464"/>
            </a:xfrm>
            <a:custGeom>
              <a:avLst/>
              <a:gdLst/>
              <a:ahLst/>
              <a:cxnLst>
                <a:cxn ang="0">
                  <a:pos x="485" y="0"/>
                </a:cxn>
                <a:cxn ang="0">
                  <a:pos x="0" y="0"/>
                </a:cxn>
                <a:cxn ang="0">
                  <a:pos x="1800" y="2464"/>
                </a:cxn>
                <a:cxn ang="0">
                  <a:pos x="1800" y="2248"/>
                </a:cxn>
                <a:cxn ang="0">
                  <a:pos x="1794" y="2248"/>
                </a:cxn>
                <a:cxn ang="0">
                  <a:pos x="485" y="0"/>
                </a:cxn>
                <a:cxn ang="0">
                  <a:pos x="485" y="0"/>
                </a:cxn>
              </a:cxnLst>
              <a:rect l="0" t="0" r="r" b="b"/>
              <a:pathLst>
                <a:path w="1800" h="2464">
                  <a:moveTo>
                    <a:pt x="485" y="0"/>
                  </a:moveTo>
                  <a:lnTo>
                    <a:pt x="0" y="0"/>
                  </a:lnTo>
                  <a:lnTo>
                    <a:pt x="1800" y="2464"/>
                  </a:lnTo>
                  <a:lnTo>
                    <a:pt x="1800" y="2248"/>
                  </a:lnTo>
                  <a:lnTo>
                    <a:pt x="1794" y="2248"/>
                  </a:lnTo>
                  <a:lnTo>
                    <a:pt x="485" y="0"/>
                  </a:lnTo>
                  <a:lnTo>
                    <a:pt x="485"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9252" name="Freeform 36"/>
            <p:cNvSpPr>
              <a:spLocks/>
            </p:cNvSpPr>
            <p:nvPr/>
          </p:nvSpPr>
          <p:spPr bwMode="hidden">
            <a:xfrm>
              <a:off x="4519" y="0"/>
              <a:ext cx="1235" cy="2074"/>
            </a:xfrm>
            <a:custGeom>
              <a:avLst/>
              <a:gdLst/>
              <a:ahLst/>
              <a:cxnLst>
                <a:cxn ang="0">
                  <a:pos x="0" y="0"/>
                </a:cxn>
                <a:cxn ang="0">
                  <a:pos x="1232" y="2074"/>
                </a:cxn>
                <a:cxn ang="0">
                  <a:pos x="1232" y="2038"/>
                </a:cxn>
                <a:cxn ang="0">
                  <a:pos x="42" y="0"/>
                </a:cxn>
                <a:cxn ang="0">
                  <a:pos x="0" y="0"/>
                </a:cxn>
                <a:cxn ang="0">
                  <a:pos x="0" y="0"/>
                </a:cxn>
              </a:cxnLst>
              <a:rect l="0" t="0" r="r" b="b"/>
              <a:pathLst>
                <a:path w="1232" h="2074">
                  <a:moveTo>
                    <a:pt x="0" y="0"/>
                  </a:moveTo>
                  <a:lnTo>
                    <a:pt x="1232" y="2074"/>
                  </a:lnTo>
                  <a:lnTo>
                    <a:pt x="1232" y="2038"/>
                  </a:lnTo>
                  <a:lnTo>
                    <a:pt x="42" y="0"/>
                  </a:lnTo>
                  <a:lnTo>
                    <a:pt x="0" y="0"/>
                  </a:lnTo>
                  <a:lnTo>
                    <a:pt x="0" y="0"/>
                  </a:lnTo>
                  <a:close/>
                </a:path>
              </a:pathLst>
            </a:custGeom>
            <a:gradFill rotWithShape="0">
              <a:gsLst>
                <a:gs pos="0">
                  <a:schemeClr val="bg1">
                    <a:gamma/>
                    <a:shade val="57647"/>
                    <a:invGamma/>
                  </a:schemeClr>
                </a:gs>
                <a:gs pos="100000">
                  <a:schemeClr val="bg1"/>
                </a:gs>
              </a:gsLst>
              <a:lin ang="270000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9253" name="Freeform 37"/>
            <p:cNvSpPr>
              <a:spLocks/>
            </p:cNvSpPr>
            <p:nvPr/>
          </p:nvSpPr>
          <p:spPr bwMode="hidden">
            <a:xfrm>
              <a:off x="4694" y="0"/>
              <a:ext cx="1060" cy="1936"/>
            </a:xfrm>
            <a:custGeom>
              <a:avLst/>
              <a:gdLst/>
              <a:ahLst/>
              <a:cxnLst>
                <a:cxn ang="0">
                  <a:pos x="0" y="0"/>
                </a:cxn>
                <a:cxn ang="0">
                  <a:pos x="1058" y="1936"/>
                </a:cxn>
                <a:cxn ang="0">
                  <a:pos x="1058" y="1930"/>
                </a:cxn>
                <a:cxn ang="0">
                  <a:pos x="54" y="0"/>
                </a:cxn>
                <a:cxn ang="0">
                  <a:pos x="0" y="0"/>
                </a:cxn>
                <a:cxn ang="0">
                  <a:pos x="0" y="0"/>
                </a:cxn>
              </a:cxnLst>
              <a:rect l="0" t="0" r="r" b="b"/>
              <a:pathLst>
                <a:path w="1058" h="1936">
                  <a:moveTo>
                    <a:pt x="0" y="0"/>
                  </a:moveTo>
                  <a:lnTo>
                    <a:pt x="1058" y="1936"/>
                  </a:lnTo>
                  <a:lnTo>
                    <a:pt x="1058" y="1930"/>
                  </a:lnTo>
                  <a:lnTo>
                    <a:pt x="54" y="0"/>
                  </a:lnTo>
                  <a:lnTo>
                    <a:pt x="0" y="0"/>
                  </a:lnTo>
                  <a:lnTo>
                    <a:pt x="0" y="0"/>
                  </a:lnTo>
                  <a:close/>
                </a:path>
              </a:pathLst>
            </a:custGeom>
            <a:gradFill rotWithShape="0">
              <a:gsLst>
                <a:gs pos="0">
                  <a:schemeClr val="bg1">
                    <a:gamma/>
                    <a:shade val="72549"/>
                    <a:invGamma/>
                  </a:schemeClr>
                </a:gs>
                <a:gs pos="100000">
                  <a:schemeClr val="bg1"/>
                </a:gs>
              </a:gsLst>
              <a:lin ang="270000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9254" name="Freeform 38"/>
            <p:cNvSpPr>
              <a:spLocks/>
            </p:cNvSpPr>
            <p:nvPr/>
          </p:nvSpPr>
          <p:spPr bwMode="hidden">
            <a:xfrm>
              <a:off x="4981" y="0"/>
              <a:ext cx="773" cy="1487"/>
            </a:xfrm>
            <a:custGeom>
              <a:avLst/>
              <a:gdLst/>
              <a:ahLst/>
              <a:cxnLst>
                <a:cxn ang="0">
                  <a:pos x="771" y="1433"/>
                </a:cxn>
                <a:cxn ang="0">
                  <a:pos x="42" y="0"/>
                </a:cxn>
                <a:cxn ang="0">
                  <a:pos x="0" y="0"/>
                </a:cxn>
                <a:cxn ang="0">
                  <a:pos x="771" y="1487"/>
                </a:cxn>
                <a:cxn ang="0">
                  <a:pos x="771" y="1433"/>
                </a:cxn>
                <a:cxn ang="0">
                  <a:pos x="771" y="1433"/>
                </a:cxn>
              </a:cxnLst>
              <a:rect l="0" t="0" r="r" b="b"/>
              <a:pathLst>
                <a:path w="771" h="1487">
                  <a:moveTo>
                    <a:pt x="771" y="1433"/>
                  </a:moveTo>
                  <a:lnTo>
                    <a:pt x="42" y="0"/>
                  </a:lnTo>
                  <a:lnTo>
                    <a:pt x="0" y="0"/>
                  </a:lnTo>
                  <a:lnTo>
                    <a:pt x="771" y="1487"/>
                  </a:lnTo>
                  <a:lnTo>
                    <a:pt x="771" y="1433"/>
                  </a:lnTo>
                  <a:lnTo>
                    <a:pt x="771" y="1433"/>
                  </a:lnTo>
                  <a:close/>
                </a:path>
              </a:pathLst>
            </a:custGeom>
            <a:gradFill rotWithShape="0">
              <a:gsLst>
                <a:gs pos="0">
                  <a:schemeClr val="bg1">
                    <a:gamma/>
                    <a:shade val="78824"/>
                    <a:invGamma/>
                  </a:schemeClr>
                </a:gs>
                <a:gs pos="100000">
                  <a:schemeClr val="bg1"/>
                </a:gs>
              </a:gsLst>
              <a:lin ang="270000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grpSp>
          <p:nvGrpSpPr>
            <p:cNvPr id="3" name="Group 39"/>
            <p:cNvGrpSpPr>
              <a:grpSpLocks/>
            </p:cNvGrpSpPr>
            <p:nvPr userDrawn="1"/>
          </p:nvGrpSpPr>
          <p:grpSpPr bwMode="auto">
            <a:xfrm>
              <a:off x="0" y="1632"/>
              <a:ext cx="5758" cy="1858"/>
              <a:chOff x="0" y="1632"/>
              <a:chExt cx="5758" cy="1858"/>
            </a:xfrm>
          </p:grpSpPr>
          <p:sp>
            <p:nvSpPr>
              <p:cNvPr id="9256" name="Freeform 40"/>
              <p:cNvSpPr>
                <a:spLocks/>
              </p:cNvSpPr>
              <p:nvPr/>
            </p:nvSpPr>
            <p:spPr bwMode="hidden">
              <a:xfrm>
                <a:off x="0" y="1632"/>
                <a:ext cx="3670" cy="1313"/>
              </a:xfrm>
              <a:custGeom>
                <a:avLst/>
                <a:gdLst/>
                <a:ahLst/>
                <a:cxnLst>
                  <a:cxn ang="0">
                    <a:pos x="0" y="0"/>
                  </a:cxn>
                  <a:cxn ang="0">
                    <a:pos x="0" y="366"/>
                  </a:cxn>
                  <a:cxn ang="0">
                    <a:pos x="3635" y="1313"/>
                  </a:cxn>
                  <a:cxn ang="0">
                    <a:pos x="3647" y="1235"/>
                  </a:cxn>
                  <a:cxn ang="0">
                    <a:pos x="3659" y="1163"/>
                  </a:cxn>
                  <a:cxn ang="0">
                    <a:pos x="0" y="0"/>
                  </a:cxn>
                  <a:cxn ang="0">
                    <a:pos x="0" y="0"/>
                  </a:cxn>
                </a:cxnLst>
                <a:rect l="0" t="0" r="r" b="b"/>
                <a:pathLst>
                  <a:path w="3659" h="1313">
                    <a:moveTo>
                      <a:pt x="0" y="0"/>
                    </a:moveTo>
                    <a:lnTo>
                      <a:pt x="0" y="366"/>
                    </a:lnTo>
                    <a:lnTo>
                      <a:pt x="3635" y="1313"/>
                    </a:lnTo>
                    <a:lnTo>
                      <a:pt x="3647" y="1235"/>
                    </a:lnTo>
                    <a:lnTo>
                      <a:pt x="3659" y="1163"/>
                    </a:lnTo>
                    <a:lnTo>
                      <a:pt x="0" y="0"/>
                    </a:lnTo>
                    <a:lnTo>
                      <a:pt x="0" y="0"/>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9257" name="Freeform 41"/>
              <p:cNvSpPr>
                <a:spLocks/>
              </p:cNvSpPr>
              <p:nvPr/>
            </p:nvSpPr>
            <p:spPr bwMode="hidden">
              <a:xfrm>
                <a:off x="3646" y="2795"/>
                <a:ext cx="2112" cy="695"/>
              </a:xfrm>
              <a:custGeom>
                <a:avLst/>
                <a:gdLst/>
                <a:ahLst/>
                <a:cxnLst>
                  <a:cxn ang="0">
                    <a:pos x="2105" y="665"/>
                  </a:cxn>
                  <a:cxn ang="0">
                    <a:pos x="24" y="0"/>
                  </a:cxn>
                  <a:cxn ang="0">
                    <a:pos x="12" y="72"/>
                  </a:cxn>
                  <a:cxn ang="0">
                    <a:pos x="0" y="150"/>
                  </a:cxn>
                  <a:cxn ang="0">
                    <a:pos x="2105" y="695"/>
                  </a:cxn>
                  <a:cxn ang="0">
                    <a:pos x="2105" y="665"/>
                  </a:cxn>
                  <a:cxn ang="0">
                    <a:pos x="2105" y="665"/>
                  </a:cxn>
                </a:cxnLst>
                <a:rect l="0" t="0" r="r" b="b"/>
                <a:pathLst>
                  <a:path w="2105" h="695">
                    <a:moveTo>
                      <a:pt x="2105" y="665"/>
                    </a:moveTo>
                    <a:lnTo>
                      <a:pt x="24" y="0"/>
                    </a:lnTo>
                    <a:lnTo>
                      <a:pt x="12" y="72"/>
                    </a:lnTo>
                    <a:lnTo>
                      <a:pt x="0" y="150"/>
                    </a:lnTo>
                    <a:lnTo>
                      <a:pt x="2105" y="695"/>
                    </a:lnTo>
                    <a:lnTo>
                      <a:pt x="2105" y="665"/>
                    </a:lnTo>
                    <a:lnTo>
                      <a:pt x="2105" y="665"/>
                    </a:lnTo>
                    <a:close/>
                  </a:path>
                </a:pathLst>
              </a:custGeom>
              <a:gradFill rotWithShape="0">
                <a:gsLst>
                  <a:gs pos="0">
                    <a:schemeClr val="bg1"/>
                  </a:gs>
                  <a:gs pos="100000">
                    <a:schemeClr val="bg1">
                      <a:gamma/>
                      <a:tint val="90980"/>
                      <a:invGamma/>
                    </a:schemeClr>
                  </a:gs>
                </a:gsLst>
                <a:lin ang="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grpSp>
      </p:grpSp>
      <p:sp>
        <p:nvSpPr>
          <p:cNvPr id="9258" name="Rectangle 42"/>
          <p:cNvSpPr>
            <a:spLocks noGrp="1" noChangeArrowheads="1"/>
          </p:cNvSpPr>
          <p:nvPr>
            <p:ph type="title"/>
          </p:nvPr>
        </p:nvSpPr>
        <p:spPr bwMode="auto">
          <a:xfrm>
            <a:off x="457200" y="277813"/>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9259" name="Rectangle 43"/>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260" name="Rectangle 44"/>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smtClean="0">
                <a:effectLst>
                  <a:outerShdw blurRad="38100" dist="38100" dir="2700000" algn="tl">
                    <a:srgbClr val="000000"/>
                  </a:outerShdw>
                </a:effectLst>
              </a:defRPr>
            </a:lvl1pPr>
          </a:lstStyle>
          <a:p>
            <a:pPr fontAlgn="base">
              <a:spcBef>
                <a:spcPct val="0"/>
              </a:spcBef>
              <a:spcAft>
                <a:spcPct val="0"/>
              </a:spcAft>
              <a:defRPr/>
            </a:pPr>
            <a:fld id="{6B29CDFE-15BE-4918-953E-8CFB2CC1C0A6}" type="datetime1">
              <a:rPr lang="en-US" smtClean="0">
                <a:solidFill>
                  <a:srgbClr val="FFFFFF"/>
                </a:solidFill>
              </a:rPr>
              <a:pPr fontAlgn="base">
                <a:spcBef>
                  <a:spcPct val="0"/>
                </a:spcBef>
                <a:spcAft>
                  <a:spcPct val="0"/>
                </a:spcAft>
                <a:defRPr/>
              </a:pPr>
              <a:t>12/9/2020</a:t>
            </a:fld>
            <a:endParaRPr lang="en-US">
              <a:solidFill>
                <a:srgbClr val="FFFFFF"/>
              </a:solidFill>
            </a:endParaRPr>
          </a:p>
        </p:txBody>
      </p:sp>
      <p:sp>
        <p:nvSpPr>
          <p:cNvPr id="9261" name="Rectangle 4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smtClean="0">
                <a:effectLst>
                  <a:outerShdw blurRad="38100" dist="38100" dir="2700000" algn="tl">
                    <a:srgbClr val="000000"/>
                  </a:outerShdw>
                </a:effectLst>
              </a:defRPr>
            </a:lvl1pPr>
          </a:lstStyle>
          <a:p>
            <a:pPr fontAlgn="base">
              <a:spcBef>
                <a:spcPct val="0"/>
              </a:spcBef>
              <a:spcAft>
                <a:spcPct val="0"/>
              </a:spcAft>
              <a:defRPr/>
            </a:pPr>
            <a:endParaRPr lang="en-US">
              <a:solidFill>
                <a:srgbClr val="FFFFFF"/>
              </a:solidFill>
            </a:endParaRPr>
          </a:p>
        </p:txBody>
      </p:sp>
      <p:sp>
        <p:nvSpPr>
          <p:cNvPr id="9262" name="Rectangle 46"/>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effectLst>
                  <a:outerShdw blurRad="38100" dist="38100" dir="2700000" algn="tl">
                    <a:srgbClr val="000000"/>
                  </a:outerShdw>
                </a:effectLst>
              </a:defRPr>
            </a:lvl1pPr>
          </a:lstStyle>
          <a:p>
            <a:pPr fontAlgn="base">
              <a:spcBef>
                <a:spcPct val="0"/>
              </a:spcBef>
              <a:spcAft>
                <a:spcPct val="0"/>
              </a:spcAft>
              <a:defRPr/>
            </a:pPr>
            <a:fld id="{9F200A1E-C8CF-4869-8226-D449C8FFB7E9}" type="slidenum">
              <a:rPr lang="en-US">
                <a:solidFill>
                  <a:srgbClr val="FFFFFF"/>
                </a:solidFill>
              </a:rPr>
              <a:pPr fontAlgn="base">
                <a:spcBef>
                  <a:spcPct val="0"/>
                </a:spcBef>
                <a:spcAft>
                  <a:spcPct val="0"/>
                </a:spcAft>
                <a:defRPr/>
              </a:pPr>
              <a:t>‹#›</a:t>
            </a:fld>
            <a:endParaRPr lang="en-US">
              <a:solidFill>
                <a:srgbClr val="FFFFFF"/>
              </a:solidFill>
            </a:endParaRPr>
          </a:p>
        </p:txBody>
      </p:sp>
    </p:spTree>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SzPct val="90000"/>
        <a:buFont typeface="Wingdings" pitchFamily="2" charset="2"/>
        <a:buBlip>
          <a:blip r:embed="rId13"/>
        </a:buBlip>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accent2"/>
        </a:buClr>
        <a:buSzPct val="90000"/>
        <a:buFont typeface="Wingdings" pitchFamily="2" charset="2"/>
        <a:buBlip>
          <a:blip r:embed="rId14"/>
        </a:buBlip>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B59CFAE3-785B-4893-AE3E-9212CF22973D}" type="datetime1">
              <a:rPr lang="en-US" smtClean="0"/>
              <a:pPr/>
              <a:t>12/9/2020</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DF7F7617-28A0-42E1-BD19-470BFD8A6E7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p:fade thruBlk="1"/>
  </p:transition>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012702"/>
            <a:ext cx="7772400" cy="1569660"/>
          </a:xfrm>
        </p:spPr>
        <p:txBody>
          <a:bodyPr>
            <a:spAutoFit/>
          </a:bodyPr>
          <a:lstStyle/>
          <a:p>
            <a:r>
              <a:rPr lang="en-US" dirty="0">
                <a:solidFill>
                  <a:schemeClr val="tx1"/>
                </a:solidFill>
              </a:rPr>
              <a:t>According To The Scriptures</a:t>
            </a:r>
          </a:p>
        </p:txBody>
      </p:sp>
      <p:sp>
        <p:nvSpPr>
          <p:cNvPr id="3" name="Subtitle 2"/>
          <p:cNvSpPr>
            <a:spLocks noGrp="1"/>
          </p:cNvSpPr>
          <p:nvPr>
            <p:ph type="subTitle" idx="1"/>
          </p:nvPr>
        </p:nvSpPr>
        <p:spPr>
          <a:xfrm>
            <a:off x="685800" y="3611607"/>
            <a:ext cx="7772400" cy="507831"/>
          </a:xfrm>
        </p:spPr>
        <p:txBody>
          <a:bodyPr>
            <a:spAutoFit/>
          </a:bodyPr>
          <a:lstStyle/>
          <a:p>
            <a:r>
              <a:rPr lang="en-US" dirty="0">
                <a:solidFill>
                  <a:schemeClr val="tx1"/>
                </a:solidFill>
              </a:rPr>
              <a:t>1 Corinthians 15:1-4</a:t>
            </a:r>
          </a:p>
        </p:txBody>
      </p:sp>
      <p:sp>
        <p:nvSpPr>
          <p:cNvPr id="4" name="Slide Number Placeholder 3"/>
          <p:cNvSpPr>
            <a:spLocks noGrp="1"/>
          </p:cNvSpPr>
          <p:nvPr>
            <p:ph type="sldNum" sz="quarter" idx="12"/>
          </p:nvPr>
        </p:nvSpPr>
        <p:spPr/>
        <p:txBody>
          <a:bodyPr/>
          <a:lstStyle/>
          <a:p>
            <a:fld id="{DF7F7617-28A0-42E1-BD19-470BFD8A6E75}" type="slidenum">
              <a:rPr lang="en-US" smtClean="0"/>
              <a:pPr/>
              <a:t>1</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81200"/>
            <a:ext cx="8229600" cy="1805623"/>
          </a:xfrm>
        </p:spPr>
        <p:txBody>
          <a:bodyPr>
            <a:spAutoFit/>
          </a:bodyPr>
          <a:lstStyle/>
          <a:p>
            <a:r>
              <a:rPr lang="en-US" baseline="0" dirty="0">
                <a:solidFill>
                  <a:srgbClr val="FF0000"/>
                </a:solidFill>
              </a:rPr>
              <a:t>The Savior shall be of the </a:t>
            </a:r>
            <a:r>
              <a:rPr lang="en-US" i="1" baseline="0" dirty="0">
                <a:solidFill>
                  <a:srgbClr val="FF0000"/>
                </a:solidFill>
              </a:rPr>
              <a:t>“</a:t>
            </a:r>
            <a:r>
              <a:rPr lang="en-US" b="1" i="1" baseline="0" dirty="0">
                <a:solidFill>
                  <a:srgbClr val="FF0000"/>
                </a:solidFill>
              </a:rPr>
              <a:t>tribe of Judah</a:t>
            </a:r>
            <a:r>
              <a:rPr lang="en-US" i="1" baseline="0" dirty="0">
                <a:solidFill>
                  <a:srgbClr val="FF0000"/>
                </a:solidFill>
              </a:rPr>
              <a:t>.”</a:t>
            </a:r>
            <a:r>
              <a:rPr lang="en-US" b="1" i="1" dirty="0">
                <a:solidFill>
                  <a:srgbClr val="FF0000"/>
                </a:solidFill>
              </a:rPr>
              <a:t> </a:t>
            </a:r>
            <a:r>
              <a:rPr lang="en-US" b="1" baseline="0" dirty="0"/>
              <a:t>(Genesis 49:8-9)</a:t>
            </a:r>
          </a:p>
          <a:p>
            <a:r>
              <a:rPr lang="en-US" baseline="0" dirty="0">
                <a:solidFill>
                  <a:srgbClr val="FF0000"/>
                </a:solidFill>
              </a:rPr>
              <a:t>The Christ would be of the lineage of David.</a:t>
            </a:r>
            <a:r>
              <a:rPr lang="en-US" dirty="0">
                <a:solidFill>
                  <a:srgbClr val="FF0000"/>
                </a:solidFill>
              </a:rPr>
              <a:t> </a:t>
            </a:r>
            <a:r>
              <a:rPr lang="en-US" b="1" baseline="0" dirty="0"/>
              <a:t>(Psalms 132:11; cf. 2 Samuel</a:t>
            </a:r>
            <a:r>
              <a:rPr lang="en-US" b="1" dirty="0"/>
              <a:t> 7:11-14</a:t>
            </a:r>
            <a:r>
              <a:rPr lang="en-US" b="1" baseline="0" dirty="0"/>
              <a:t>)</a:t>
            </a:r>
          </a:p>
        </p:txBody>
      </p:sp>
      <p:sp>
        <p:nvSpPr>
          <p:cNvPr id="2" name="Title 1"/>
          <p:cNvSpPr>
            <a:spLocks noGrp="1"/>
          </p:cNvSpPr>
          <p:nvPr>
            <p:ph type="title"/>
          </p:nvPr>
        </p:nvSpPr>
        <p:spPr>
          <a:xfrm>
            <a:off x="457200" y="169030"/>
            <a:ext cx="8229600" cy="1354217"/>
          </a:xfrm>
        </p:spPr>
        <p:txBody>
          <a:bodyPr>
            <a:spAutoFit/>
          </a:bodyPr>
          <a:lstStyle/>
          <a:p>
            <a:r>
              <a:rPr lang="en-US" baseline="0" dirty="0">
                <a:solidFill>
                  <a:schemeClr val="tx1"/>
                </a:solidFill>
              </a:rPr>
              <a:t>Prophecies Of Christ’s Birth And Their Fulfillment</a:t>
            </a:r>
            <a:endParaRPr lang="en-US" dirty="0">
              <a:solidFill>
                <a:schemeClr val="tx1"/>
              </a:solidFill>
            </a:endParaRPr>
          </a:p>
        </p:txBody>
      </p:sp>
      <p:sp>
        <p:nvSpPr>
          <p:cNvPr id="4" name="Slide Number Placeholder 3"/>
          <p:cNvSpPr>
            <a:spLocks noGrp="1"/>
          </p:cNvSpPr>
          <p:nvPr>
            <p:ph type="sldNum" sz="quarter" idx="12"/>
          </p:nvPr>
        </p:nvSpPr>
        <p:spPr/>
        <p:txBody>
          <a:bodyPr/>
          <a:lstStyle/>
          <a:p>
            <a:fld id="{DF7F7617-28A0-42E1-BD19-470BFD8A6E75}" type="slidenum">
              <a:rPr lang="en-US" smtClean="0"/>
              <a:pPr/>
              <a:t>10</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39992"/>
            <a:ext cx="8229600" cy="3570208"/>
          </a:xfrm>
        </p:spPr>
        <p:txBody>
          <a:bodyPr>
            <a:spAutoFit/>
          </a:bodyPr>
          <a:lstStyle/>
          <a:p>
            <a:r>
              <a:rPr lang="en-US" dirty="0"/>
              <a:t>H</a:t>
            </a:r>
            <a:r>
              <a:rPr lang="en-US" baseline="0" dirty="0"/>
              <a:t>is sex is named … </a:t>
            </a:r>
            <a:r>
              <a:rPr lang="en-US" i="1" baseline="0" dirty="0"/>
              <a:t>“</a:t>
            </a:r>
            <a:r>
              <a:rPr lang="en-US" b="1" i="1" baseline="0" dirty="0">
                <a:solidFill>
                  <a:srgbClr val="FF0000"/>
                </a:solidFill>
              </a:rPr>
              <a:t>A son is given</a:t>
            </a:r>
            <a:r>
              <a:rPr lang="en-US" i="1" baseline="0" dirty="0"/>
              <a:t>,”</a:t>
            </a:r>
            <a:br>
              <a:rPr lang="en-US" b="1" baseline="0" dirty="0"/>
            </a:br>
            <a:r>
              <a:rPr lang="en-US" b="1" baseline="0" dirty="0"/>
              <a:t>(Isaiah 9:6)</a:t>
            </a:r>
          </a:p>
          <a:p>
            <a:r>
              <a:rPr lang="en-US" baseline="0" dirty="0"/>
              <a:t> “</a:t>
            </a:r>
            <a:r>
              <a:rPr lang="en-US" b="1" baseline="0" dirty="0">
                <a:solidFill>
                  <a:srgbClr val="FF0000"/>
                </a:solidFill>
              </a:rPr>
              <a:t>A son</a:t>
            </a:r>
            <a:r>
              <a:rPr lang="en-US" baseline="0" dirty="0"/>
              <a:t>” is prophesied, but </a:t>
            </a:r>
            <a:r>
              <a:rPr lang="en-US" b="1" i="1" baseline="0" dirty="0"/>
              <a:t>born of</a:t>
            </a:r>
            <a:r>
              <a:rPr lang="en-US" i="1" baseline="0" dirty="0"/>
              <a:t> “</a:t>
            </a:r>
            <a:r>
              <a:rPr lang="en-US" b="1" i="1" baseline="0" dirty="0"/>
              <a:t>a virgin</a:t>
            </a:r>
            <a:r>
              <a:rPr lang="en-US" i="1" baseline="0" dirty="0"/>
              <a:t>,” of a woman who had never known a man.</a:t>
            </a:r>
            <a:r>
              <a:rPr lang="en-US" dirty="0"/>
              <a:t> </a:t>
            </a:r>
            <a:r>
              <a:rPr lang="en-US" b="1" dirty="0"/>
              <a:t>(Isaiah 7:14)</a:t>
            </a:r>
            <a:endParaRPr lang="en-US" b="1" baseline="0" dirty="0"/>
          </a:p>
          <a:p>
            <a:pPr marL="109728" indent="0">
              <a:buNone/>
            </a:pPr>
            <a:endParaRPr lang="en-US" baseline="0" dirty="0"/>
          </a:p>
          <a:p>
            <a:r>
              <a:rPr lang="en-US" baseline="0" dirty="0"/>
              <a:t>So said Isaiah the prophet and so it occurred </a:t>
            </a:r>
            <a:r>
              <a:rPr lang="en-US" b="1" baseline="0" dirty="0"/>
              <a:t>(cf. Matthew 1:18-23; Luke 1:26-35)</a:t>
            </a:r>
            <a:endParaRPr lang="en-US" b="1" dirty="0"/>
          </a:p>
        </p:txBody>
      </p:sp>
      <p:sp>
        <p:nvSpPr>
          <p:cNvPr id="2" name="Title 1"/>
          <p:cNvSpPr>
            <a:spLocks noGrp="1"/>
          </p:cNvSpPr>
          <p:nvPr>
            <p:ph type="title"/>
          </p:nvPr>
        </p:nvSpPr>
        <p:spPr>
          <a:xfrm>
            <a:off x="457200" y="169030"/>
            <a:ext cx="8229600" cy="1354217"/>
          </a:xfrm>
        </p:spPr>
        <p:txBody>
          <a:bodyPr>
            <a:spAutoFit/>
          </a:bodyPr>
          <a:lstStyle/>
          <a:p>
            <a:r>
              <a:rPr lang="en-US" baseline="0" dirty="0"/>
              <a:t>Prophecies Of Christ’s Birth And Their Fulfillment</a:t>
            </a:r>
            <a:endParaRPr lang="en-US" dirty="0"/>
          </a:p>
        </p:txBody>
      </p:sp>
      <p:sp>
        <p:nvSpPr>
          <p:cNvPr id="4" name="Slide Number Placeholder 3"/>
          <p:cNvSpPr>
            <a:spLocks noGrp="1"/>
          </p:cNvSpPr>
          <p:nvPr>
            <p:ph type="sldNum" sz="quarter" idx="12"/>
          </p:nvPr>
        </p:nvSpPr>
        <p:spPr/>
        <p:txBody>
          <a:bodyPr/>
          <a:lstStyle/>
          <a:p>
            <a:fld id="{DF7F7617-28A0-42E1-BD19-470BFD8A6E75}" type="slidenum">
              <a:rPr lang="en-US" smtClean="0"/>
              <a:pPr/>
              <a:t>11</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24682"/>
            <a:ext cx="8229600" cy="3052118"/>
          </a:xfrm>
        </p:spPr>
        <p:txBody>
          <a:bodyPr>
            <a:spAutoFit/>
          </a:bodyPr>
          <a:lstStyle/>
          <a:p>
            <a:pPr>
              <a:buNone/>
            </a:pPr>
            <a:r>
              <a:rPr lang="en-US" b="1" baseline="0" dirty="0">
                <a:solidFill>
                  <a:srgbClr val="FF0000"/>
                </a:solidFill>
              </a:rPr>
              <a:t>Micah reveals the place</a:t>
            </a:r>
            <a:r>
              <a:rPr lang="en-US" b="1" baseline="0" dirty="0"/>
              <a:t>.</a:t>
            </a:r>
          </a:p>
          <a:p>
            <a:r>
              <a:rPr lang="en-US" baseline="0" dirty="0"/>
              <a:t>Micah 5:2, </a:t>
            </a:r>
            <a:r>
              <a:rPr lang="en-US" i="1" baseline="0" dirty="0"/>
              <a:t>“But thou </a:t>
            </a:r>
            <a:r>
              <a:rPr lang="en-US" b="1" i="1" baseline="0" dirty="0"/>
              <a:t>Bethlehem </a:t>
            </a:r>
            <a:r>
              <a:rPr lang="en-US" b="1" i="1" baseline="0" dirty="0" err="1"/>
              <a:t>Ephratha</a:t>
            </a:r>
            <a:r>
              <a:rPr lang="en-US" b="1" i="1" baseline="0" dirty="0"/>
              <a:t>, though thou be little among the thousands of Judah, yet out of thee shall he come forth unto me that is to be ruler in Israel; whose goings forth have been from of old, from everlasting.”</a:t>
            </a:r>
            <a:r>
              <a:rPr lang="en-US" b="1" baseline="0" dirty="0"/>
              <a:t> cf. Matthew 2:1-6</a:t>
            </a:r>
          </a:p>
        </p:txBody>
      </p:sp>
      <p:sp>
        <p:nvSpPr>
          <p:cNvPr id="2" name="Title 1"/>
          <p:cNvSpPr>
            <a:spLocks noGrp="1"/>
          </p:cNvSpPr>
          <p:nvPr>
            <p:ph type="title"/>
          </p:nvPr>
        </p:nvSpPr>
        <p:spPr>
          <a:xfrm>
            <a:off x="457200" y="169030"/>
            <a:ext cx="8229600" cy="1354217"/>
          </a:xfrm>
        </p:spPr>
        <p:txBody>
          <a:bodyPr>
            <a:spAutoFit/>
          </a:bodyPr>
          <a:lstStyle/>
          <a:p>
            <a:r>
              <a:rPr lang="en-US" baseline="0" dirty="0">
                <a:solidFill>
                  <a:schemeClr val="tx1"/>
                </a:solidFill>
              </a:rPr>
              <a:t>Prophecies Of Christ’s Birth And Their Fulfillment</a:t>
            </a:r>
            <a:endParaRPr lang="en-US" dirty="0">
              <a:solidFill>
                <a:schemeClr val="tx1"/>
              </a:solidFill>
            </a:endParaRPr>
          </a:p>
        </p:txBody>
      </p:sp>
      <p:sp>
        <p:nvSpPr>
          <p:cNvPr id="5" name="Slide Number Placeholder 4"/>
          <p:cNvSpPr>
            <a:spLocks noGrp="1"/>
          </p:cNvSpPr>
          <p:nvPr>
            <p:ph type="sldNum" sz="quarter" idx="12"/>
          </p:nvPr>
        </p:nvSpPr>
        <p:spPr/>
        <p:txBody>
          <a:bodyPr/>
          <a:lstStyle/>
          <a:p>
            <a:fld id="{DF7F7617-28A0-42E1-BD19-470BFD8A6E75}" type="slidenum">
              <a:rPr lang="en-US" smtClean="0"/>
              <a:pPr/>
              <a:t>12</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defRPr/>
            </a:pPr>
            <a:r>
              <a:rPr lang="en-US"/>
              <a:t>b</a:t>
            </a:r>
          </a:p>
        </p:txBody>
      </p:sp>
      <p:pic>
        <p:nvPicPr>
          <p:cNvPr id="5123" name="Picture 3" descr="Tribal Territories"/>
          <p:cNvPicPr>
            <a:picLocks noGrp="1" noChangeAspect="1" noChangeArrowheads="1"/>
          </p:cNvPicPr>
          <p:nvPr>
            <p:ph idx="1"/>
          </p:nvPr>
        </p:nvPicPr>
        <p:blipFill>
          <a:blip r:embed="rId2" cstate="print"/>
          <a:srcRect/>
          <a:stretch>
            <a:fillRect/>
          </a:stretch>
        </p:blipFill>
        <p:spPr>
          <a:xfrm>
            <a:off x="0" y="0"/>
            <a:ext cx="9144000" cy="6858000"/>
          </a:xfrm>
          <a:noFill/>
        </p:spPr>
      </p:pic>
      <p:sp>
        <p:nvSpPr>
          <p:cNvPr id="5124" name="AutoShape 5"/>
          <p:cNvSpPr>
            <a:spLocks/>
          </p:cNvSpPr>
          <p:nvPr/>
        </p:nvSpPr>
        <p:spPr bwMode="auto">
          <a:xfrm>
            <a:off x="2286000" y="1066800"/>
            <a:ext cx="2514600" cy="646331"/>
          </a:xfrm>
          <a:prstGeom prst="borderCallout2">
            <a:avLst>
              <a:gd name="adj1" fmla="val 18750"/>
              <a:gd name="adj2" fmla="val 103032"/>
              <a:gd name="adj3" fmla="val 18750"/>
              <a:gd name="adj4" fmla="val 108079"/>
              <a:gd name="adj5" fmla="val 169792"/>
              <a:gd name="adj6" fmla="val 126199"/>
            </a:avLst>
          </a:prstGeom>
          <a:solidFill>
            <a:schemeClr val="tx1"/>
          </a:solidFill>
          <a:ln w="28575" algn="ctr">
            <a:solidFill>
              <a:schemeClr val="tx1"/>
            </a:solidFill>
            <a:miter lim="800000"/>
            <a:headEnd/>
            <a:tailEnd/>
          </a:ln>
        </p:spPr>
        <p:txBody>
          <a:bodyPr>
            <a:spAutoFit/>
          </a:bodyPr>
          <a:lstStyle/>
          <a:p>
            <a:pPr algn="ctr" fontAlgn="base">
              <a:spcBef>
                <a:spcPct val="0"/>
              </a:spcBef>
              <a:spcAft>
                <a:spcPct val="0"/>
              </a:spcAft>
            </a:pPr>
            <a:r>
              <a:rPr lang="en-US" dirty="0">
                <a:solidFill>
                  <a:srgbClr val="000000"/>
                </a:solidFill>
              </a:rPr>
              <a:t>Bethlehem in Zebulun. Joshua 19:15</a:t>
            </a:r>
          </a:p>
        </p:txBody>
      </p:sp>
      <p:sp>
        <p:nvSpPr>
          <p:cNvPr id="5125" name="AutoShape 5"/>
          <p:cNvSpPr>
            <a:spLocks/>
          </p:cNvSpPr>
          <p:nvPr/>
        </p:nvSpPr>
        <p:spPr bwMode="auto">
          <a:xfrm>
            <a:off x="1600200" y="3733800"/>
            <a:ext cx="2514600" cy="646331"/>
          </a:xfrm>
          <a:prstGeom prst="borderCallout2">
            <a:avLst>
              <a:gd name="adj1" fmla="val 18750"/>
              <a:gd name="adj2" fmla="val 103032"/>
              <a:gd name="adj3" fmla="val 18750"/>
              <a:gd name="adj4" fmla="val 108079"/>
              <a:gd name="adj5" fmla="val 98481"/>
              <a:gd name="adj6" fmla="val 150639"/>
            </a:avLst>
          </a:prstGeom>
          <a:solidFill>
            <a:schemeClr val="tx1"/>
          </a:solidFill>
          <a:ln w="28575" algn="ctr">
            <a:solidFill>
              <a:schemeClr val="tx1"/>
            </a:solidFill>
            <a:miter lim="800000"/>
            <a:headEnd/>
            <a:tailEnd/>
          </a:ln>
        </p:spPr>
        <p:txBody>
          <a:bodyPr>
            <a:spAutoFit/>
          </a:bodyPr>
          <a:lstStyle/>
          <a:p>
            <a:pPr algn="ctr" fontAlgn="base">
              <a:spcBef>
                <a:spcPct val="0"/>
              </a:spcBef>
              <a:spcAft>
                <a:spcPct val="0"/>
              </a:spcAft>
            </a:pPr>
            <a:r>
              <a:rPr lang="en-US" dirty="0">
                <a:solidFill>
                  <a:srgbClr val="000000"/>
                </a:solidFill>
              </a:rPr>
              <a:t>Bethlehem in Judea</a:t>
            </a:r>
            <a:br>
              <a:rPr lang="en-US" dirty="0">
                <a:solidFill>
                  <a:srgbClr val="000000"/>
                </a:solidFill>
              </a:rPr>
            </a:br>
            <a:r>
              <a:rPr lang="en-US" dirty="0">
                <a:solidFill>
                  <a:srgbClr val="000000"/>
                </a:solidFill>
              </a:rPr>
              <a:t>Micah 5:2</a:t>
            </a:r>
          </a:p>
        </p:txBody>
      </p:sp>
      <p:sp>
        <p:nvSpPr>
          <p:cNvPr id="6" name="Slide Number Placeholder 5"/>
          <p:cNvSpPr>
            <a:spLocks noGrp="1"/>
          </p:cNvSpPr>
          <p:nvPr>
            <p:ph type="sldNum" sz="quarter" idx="12"/>
          </p:nvPr>
        </p:nvSpPr>
        <p:spPr/>
        <p:txBody>
          <a:bodyPr/>
          <a:lstStyle/>
          <a:p>
            <a:pPr>
              <a:defRPr/>
            </a:pPr>
            <a:fld id="{6987220F-8B56-4846-B12D-1F0625A7399C}" type="slidenum">
              <a:rPr lang="en-US" smtClean="0">
                <a:solidFill>
                  <a:srgbClr val="FFFFFF"/>
                </a:solidFill>
              </a:rPr>
              <a:pPr>
                <a:defRPr/>
              </a:pPr>
              <a:t>13</a:t>
            </a:fld>
            <a:endParaRPr lang="en-US">
              <a:solidFill>
                <a:srgbClr val="FFFFFF"/>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87885"/>
            <a:ext cx="8229600" cy="1769715"/>
          </a:xfrm>
        </p:spPr>
        <p:txBody>
          <a:bodyPr>
            <a:spAutoFit/>
          </a:bodyPr>
          <a:lstStyle/>
          <a:p>
            <a:r>
              <a:rPr lang="en-US" sz="2800" i="1" baseline="0" dirty="0"/>
              <a:t>“</a:t>
            </a:r>
            <a:r>
              <a:rPr lang="en-US" sz="2800" b="1" i="1" baseline="0" dirty="0">
                <a:solidFill>
                  <a:srgbClr val="FF0000"/>
                </a:solidFill>
              </a:rPr>
              <a:t>Lowly</a:t>
            </a:r>
            <a:r>
              <a:rPr lang="en-US" sz="2800" b="1" i="1" baseline="0" dirty="0"/>
              <a:t>”</a:t>
            </a:r>
            <a:r>
              <a:rPr lang="en-US" sz="2800" i="1" baseline="0" dirty="0"/>
              <a:t> … </a:t>
            </a:r>
            <a:r>
              <a:rPr lang="en-US" sz="2800" b="1" baseline="0" dirty="0"/>
              <a:t>Isaiah 42:1-4; 53:7; </a:t>
            </a:r>
            <a:br>
              <a:rPr lang="en-US" sz="2800" b="1" baseline="0" dirty="0"/>
            </a:br>
            <a:r>
              <a:rPr lang="en-US" sz="2800" b="1" baseline="0" dirty="0"/>
              <a:t>Zechariah 9:9; cf. Matthew 21:1-5</a:t>
            </a:r>
          </a:p>
          <a:p>
            <a:pPr lvl="1"/>
            <a:r>
              <a:rPr lang="en-US" sz="2400" baseline="0" dirty="0"/>
              <a:t>“</a:t>
            </a:r>
            <a:r>
              <a:rPr lang="en-US" sz="2400" i="1" baseline="0" dirty="0"/>
              <a:t>I am meek and lowly in heart.”</a:t>
            </a:r>
            <a:r>
              <a:rPr lang="en-US" sz="2400" baseline="0" dirty="0"/>
              <a:t> Matthew 11:29</a:t>
            </a:r>
          </a:p>
          <a:p>
            <a:pPr lvl="1"/>
            <a:r>
              <a:rPr lang="en-US" sz="2400" i="1" baseline="0" dirty="0"/>
              <a:t>cf. Our attitude.</a:t>
            </a:r>
            <a:r>
              <a:rPr lang="en-US" sz="2400" baseline="0" dirty="0"/>
              <a:t> Philippians 2:5; 2 Corinthians 8:9</a:t>
            </a:r>
            <a:endParaRPr lang="en-US" sz="2400" dirty="0"/>
          </a:p>
        </p:txBody>
      </p:sp>
      <p:sp>
        <p:nvSpPr>
          <p:cNvPr id="2" name="Title 1"/>
          <p:cNvSpPr>
            <a:spLocks noGrp="1"/>
          </p:cNvSpPr>
          <p:nvPr>
            <p:ph type="title"/>
          </p:nvPr>
        </p:nvSpPr>
        <p:spPr>
          <a:xfrm>
            <a:off x="457200" y="169030"/>
            <a:ext cx="8229600" cy="1354217"/>
          </a:xfrm>
        </p:spPr>
        <p:txBody>
          <a:bodyPr>
            <a:spAutoFit/>
          </a:bodyPr>
          <a:lstStyle/>
          <a:p>
            <a:r>
              <a:rPr lang="en-US" baseline="0" dirty="0">
                <a:solidFill>
                  <a:schemeClr val="tx1"/>
                </a:solidFill>
              </a:rPr>
              <a:t>Prophecies Of Christ’s Character And Fulfillment</a:t>
            </a:r>
            <a:endParaRPr lang="en-US" dirty="0">
              <a:solidFill>
                <a:schemeClr val="tx1"/>
              </a:solidFill>
            </a:endParaRPr>
          </a:p>
        </p:txBody>
      </p:sp>
      <p:sp>
        <p:nvSpPr>
          <p:cNvPr id="4" name="Slide Number Placeholder 3"/>
          <p:cNvSpPr>
            <a:spLocks noGrp="1"/>
          </p:cNvSpPr>
          <p:nvPr>
            <p:ph type="sldNum" sz="quarter" idx="12"/>
          </p:nvPr>
        </p:nvSpPr>
        <p:spPr/>
        <p:txBody>
          <a:bodyPr/>
          <a:lstStyle/>
          <a:p>
            <a:fld id="{DF7F7617-28A0-42E1-BD19-470BFD8A6E75}" type="slidenum">
              <a:rPr lang="en-US" smtClean="0"/>
              <a:pPr/>
              <a:t>14</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03008"/>
            <a:ext cx="8229600" cy="3454792"/>
          </a:xfrm>
        </p:spPr>
        <p:txBody>
          <a:bodyPr>
            <a:spAutoFit/>
          </a:bodyPr>
          <a:lstStyle/>
          <a:p>
            <a:pPr>
              <a:buNone/>
            </a:pPr>
            <a:r>
              <a:rPr lang="en-US" b="1" baseline="0" dirty="0">
                <a:solidFill>
                  <a:srgbClr val="FF0000"/>
                </a:solidFill>
              </a:rPr>
              <a:t>There would be a forerunner</a:t>
            </a:r>
            <a:r>
              <a:rPr lang="en-US" b="1" baseline="0" dirty="0"/>
              <a:t>.</a:t>
            </a:r>
          </a:p>
          <a:p>
            <a:pPr lvl="1"/>
            <a:r>
              <a:rPr lang="en-US" baseline="0" dirty="0"/>
              <a:t>John the Baptist, was set forth as one </a:t>
            </a:r>
            <a:r>
              <a:rPr lang="en-US" i="1" baseline="0" dirty="0"/>
              <a:t>“that crieth in the wilderness,” </a:t>
            </a:r>
            <a:r>
              <a:rPr lang="en-US" baseline="0" dirty="0"/>
              <a:t>preparing</a:t>
            </a:r>
            <a:r>
              <a:rPr lang="en-US" i="1" baseline="0" dirty="0"/>
              <a:t> “the way of the Lord.”</a:t>
            </a:r>
            <a:r>
              <a:rPr lang="en-US" baseline="0" dirty="0"/>
              <a:t> (Isaiah 40:3-5; Matthew 3:3; cf. John 1:19ff)</a:t>
            </a:r>
          </a:p>
          <a:p>
            <a:pPr marL="393192" lvl="1" indent="0">
              <a:buNone/>
            </a:pPr>
            <a:endParaRPr lang="en-US" i="1" baseline="0" dirty="0"/>
          </a:p>
          <a:p>
            <a:pPr lvl="1"/>
            <a:r>
              <a:rPr lang="en-US" baseline="0" dirty="0"/>
              <a:t>The prophets said in fact and in effect, </a:t>
            </a:r>
            <a:r>
              <a:rPr lang="en-US" i="1" baseline="0" dirty="0"/>
              <a:t>“Before the Savior comes, one will come who will tell you that He shortly will come.”</a:t>
            </a:r>
            <a:r>
              <a:rPr lang="en-US" baseline="0" dirty="0"/>
              <a:t> (cf. Malachi 3:1; 4:5; </a:t>
            </a:r>
            <a:br>
              <a:rPr lang="en-US" baseline="0" dirty="0"/>
            </a:br>
            <a:r>
              <a:rPr lang="en-US" baseline="0" dirty="0"/>
              <a:t>Matthew 11:7-15; Mark 9:11-13; Luke 1:17)</a:t>
            </a:r>
            <a:endParaRPr lang="en-US" dirty="0"/>
          </a:p>
        </p:txBody>
      </p:sp>
      <p:sp>
        <p:nvSpPr>
          <p:cNvPr id="2" name="Title 1"/>
          <p:cNvSpPr>
            <a:spLocks noGrp="1"/>
          </p:cNvSpPr>
          <p:nvPr>
            <p:ph type="title"/>
          </p:nvPr>
        </p:nvSpPr>
        <p:spPr>
          <a:xfrm>
            <a:off x="457200" y="169030"/>
            <a:ext cx="8229600" cy="1354217"/>
          </a:xfrm>
        </p:spPr>
        <p:txBody>
          <a:bodyPr>
            <a:spAutoFit/>
          </a:bodyPr>
          <a:lstStyle/>
          <a:p>
            <a:r>
              <a:rPr lang="en-US" baseline="0" dirty="0">
                <a:solidFill>
                  <a:schemeClr val="tx1"/>
                </a:solidFill>
              </a:rPr>
              <a:t>Prophecies Of</a:t>
            </a:r>
            <a:r>
              <a:rPr lang="en-US" dirty="0">
                <a:solidFill>
                  <a:schemeClr val="tx1"/>
                </a:solidFill>
              </a:rPr>
              <a:t> </a:t>
            </a:r>
            <a:r>
              <a:rPr lang="en-US" baseline="0" dirty="0">
                <a:solidFill>
                  <a:schemeClr val="tx1"/>
                </a:solidFill>
              </a:rPr>
              <a:t>His Ministry … And Fulfillment.</a:t>
            </a:r>
            <a:endParaRPr lang="en-US" dirty="0">
              <a:solidFill>
                <a:schemeClr val="tx1"/>
              </a:solidFill>
            </a:endParaRPr>
          </a:p>
        </p:txBody>
      </p:sp>
      <p:sp>
        <p:nvSpPr>
          <p:cNvPr id="5" name="Slide Number Placeholder 4"/>
          <p:cNvSpPr>
            <a:spLocks noGrp="1"/>
          </p:cNvSpPr>
          <p:nvPr>
            <p:ph type="sldNum" sz="quarter" idx="12"/>
          </p:nvPr>
        </p:nvSpPr>
        <p:spPr/>
        <p:txBody>
          <a:bodyPr/>
          <a:lstStyle/>
          <a:p>
            <a:fld id="{DF7F7617-28A0-42E1-BD19-470BFD8A6E75}" type="slidenum">
              <a:rPr lang="en-US" smtClean="0"/>
              <a:pPr/>
              <a:t>15</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22437"/>
            <a:ext cx="8229600" cy="4525963"/>
          </a:xfrm>
        </p:spPr>
        <p:txBody>
          <a:bodyPr>
            <a:spAutoFit/>
          </a:bodyPr>
          <a:lstStyle/>
          <a:p>
            <a:pPr>
              <a:buNone/>
            </a:pPr>
            <a:r>
              <a:rPr lang="en-US" b="1" baseline="0" dirty="0">
                <a:solidFill>
                  <a:srgbClr val="FF0000"/>
                </a:solidFill>
              </a:rPr>
              <a:t>Specific prophecies of His ministry</a:t>
            </a:r>
            <a:r>
              <a:rPr lang="en-US" b="1" baseline="0" dirty="0"/>
              <a:t>.</a:t>
            </a:r>
          </a:p>
          <a:p>
            <a:r>
              <a:rPr lang="en-US" baseline="0" dirty="0"/>
              <a:t>Jesus’ service to the down trodden. </a:t>
            </a:r>
            <a:r>
              <a:rPr lang="en-US" b="1" baseline="0" dirty="0"/>
              <a:t>Isaiah 42:5-7; Luke 4:18</a:t>
            </a:r>
          </a:p>
          <a:p>
            <a:r>
              <a:rPr lang="en-US" baseline="0" dirty="0"/>
              <a:t>His ministry to the Gentiles. </a:t>
            </a:r>
            <a:r>
              <a:rPr lang="en-US" b="1" baseline="0" dirty="0"/>
              <a:t>Isaiah 42:1-4; Matthew 12:21</a:t>
            </a:r>
          </a:p>
          <a:p>
            <a:r>
              <a:rPr lang="en-US" baseline="0" dirty="0"/>
              <a:t>He would teach in parables. </a:t>
            </a:r>
            <a:r>
              <a:rPr lang="en-US" b="1" baseline="0" dirty="0"/>
              <a:t>Psalms 78:2; Mark 4:33-34</a:t>
            </a:r>
          </a:p>
          <a:p>
            <a:r>
              <a:rPr lang="en-US" baseline="0" dirty="0"/>
              <a:t>God had prepared through prophecy His right to be received as </a:t>
            </a:r>
            <a:r>
              <a:rPr lang="en-US" b="1" i="1" baseline="0" dirty="0"/>
              <a:t>“That Prophet of God</a:t>
            </a:r>
            <a:r>
              <a:rPr lang="en-US" i="1" baseline="0" dirty="0"/>
              <a:t>.”</a:t>
            </a:r>
            <a:r>
              <a:rPr lang="en-US" baseline="0" dirty="0"/>
              <a:t> cf. Deuteronomy 18:18</a:t>
            </a:r>
            <a:endParaRPr lang="en-US" dirty="0"/>
          </a:p>
        </p:txBody>
      </p:sp>
      <p:sp>
        <p:nvSpPr>
          <p:cNvPr id="2" name="Title 1"/>
          <p:cNvSpPr>
            <a:spLocks noGrp="1"/>
          </p:cNvSpPr>
          <p:nvPr>
            <p:ph type="title"/>
          </p:nvPr>
        </p:nvSpPr>
        <p:spPr>
          <a:xfrm>
            <a:off x="457200" y="169030"/>
            <a:ext cx="8229600" cy="1354217"/>
          </a:xfrm>
        </p:spPr>
        <p:txBody>
          <a:bodyPr>
            <a:spAutoFit/>
          </a:bodyPr>
          <a:lstStyle/>
          <a:p>
            <a:r>
              <a:rPr lang="en-US" baseline="0" dirty="0">
                <a:solidFill>
                  <a:schemeClr val="tx1"/>
                </a:solidFill>
              </a:rPr>
              <a:t>Prophecies Of</a:t>
            </a:r>
            <a:r>
              <a:rPr lang="en-US" dirty="0">
                <a:solidFill>
                  <a:schemeClr val="tx1"/>
                </a:solidFill>
              </a:rPr>
              <a:t> </a:t>
            </a:r>
            <a:r>
              <a:rPr lang="en-US" baseline="0" dirty="0">
                <a:solidFill>
                  <a:schemeClr val="tx1"/>
                </a:solidFill>
              </a:rPr>
              <a:t>His Ministry … And Fulfillment.</a:t>
            </a:r>
            <a:endParaRPr lang="en-US" dirty="0">
              <a:solidFill>
                <a:schemeClr val="tx1"/>
              </a:solidFill>
            </a:endParaRPr>
          </a:p>
        </p:txBody>
      </p:sp>
      <p:sp>
        <p:nvSpPr>
          <p:cNvPr id="4" name="Slide Number Placeholder 3"/>
          <p:cNvSpPr>
            <a:spLocks noGrp="1"/>
          </p:cNvSpPr>
          <p:nvPr>
            <p:ph type="sldNum" sz="quarter" idx="12"/>
          </p:nvPr>
        </p:nvSpPr>
        <p:spPr/>
        <p:txBody>
          <a:bodyPr/>
          <a:lstStyle/>
          <a:p>
            <a:fld id="{DF7F7617-28A0-42E1-BD19-470BFD8A6E75}" type="slidenum">
              <a:rPr lang="en-US" smtClean="0"/>
              <a:pPr/>
              <a:t>16</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33108"/>
            <a:ext cx="8229600" cy="4919295"/>
          </a:xfrm>
        </p:spPr>
        <p:txBody>
          <a:bodyPr>
            <a:spAutoFit/>
          </a:bodyPr>
          <a:lstStyle/>
          <a:p>
            <a:pPr>
              <a:buNone/>
            </a:pPr>
            <a:r>
              <a:rPr lang="en-US" b="1" baseline="0" dirty="0">
                <a:solidFill>
                  <a:srgbClr val="FF0000"/>
                </a:solidFill>
              </a:rPr>
              <a:t>Many </a:t>
            </a:r>
            <a:r>
              <a:rPr lang="en-US" b="1" dirty="0">
                <a:solidFill>
                  <a:srgbClr val="FF0000"/>
                </a:solidFill>
              </a:rPr>
              <a:t>specific prophecies</a:t>
            </a:r>
            <a:r>
              <a:rPr lang="en-US" b="1" dirty="0"/>
              <a:t>.</a:t>
            </a:r>
            <a:endParaRPr lang="en-US" b="1" baseline="0" dirty="0"/>
          </a:p>
          <a:p>
            <a:r>
              <a:rPr lang="en-US" baseline="0" dirty="0"/>
              <a:t>He was to be betrayed by a friend. </a:t>
            </a:r>
            <a:br>
              <a:rPr lang="en-US" baseline="0" dirty="0"/>
            </a:br>
            <a:r>
              <a:rPr lang="en-US" b="1" baseline="0" dirty="0"/>
              <a:t>Psalms 41:9; 55:13</a:t>
            </a:r>
          </a:p>
          <a:p>
            <a:r>
              <a:rPr lang="en-US" baseline="0" dirty="0"/>
              <a:t>Sold for 30 pieces of silver. </a:t>
            </a:r>
            <a:r>
              <a:rPr lang="en-US" b="1" baseline="0" dirty="0"/>
              <a:t>Zechariah 11:12-13; Matthew 27:3-10</a:t>
            </a:r>
          </a:p>
          <a:p>
            <a:r>
              <a:rPr lang="en-US" baseline="0" dirty="0"/>
              <a:t>He would be deserted by his disciples. </a:t>
            </a:r>
            <a:r>
              <a:rPr lang="en-US" b="1" baseline="0" dirty="0"/>
              <a:t>Zechariah 13:7; Matthew 26:56</a:t>
            </a:r>
          </a:p>
          <a:p>
            <a:r>
              <a:rPr lang="en-US" baseline="0" dirty="0"/>
              <a:t>He would be mocked and insulted. </a:t>
            </a:r>
            <a:br>
              <a:rPr lang="en-US" baseline="0" dirty="0"/>
            </a:br>
            <a:r>
              <a:rPr lang="en-US" b="1" baseline="0" dirty="0"/>
              <a:t>Psalms 35:15-16</a:t>
            </a:r>
          </a:p>
          <a:p>
            <a:r>
              <a:rPr lang="en-US" baseline="0" dirty="0"/>
              <a:t>He would remain silent. </a:t>
            </a:r>
            <a:r>
              <a:rPr lang="en-US" b="1" baseline="0" dirty="0"/>
              <a:t>Isaiah 53:7; Matthew 27:12-14,39,41,43</a:t>
            </a:r>
          </a:p>
        </p:txBody>
      </p:sp>
      <p:sp>
        <p:nvSpPr>
          <p:cNvPr id="2" name="Title 1"/>
          <p:cNvSpPr>
            <a:spLocks noGrp="1"/>
          </p:cNvSpPr>
          <p:nvPr>
            <p:ph type="title"/>
          </p:nvPr>
        </p:nvSpPr>
        <p:spPr>
          <a:xfrm>
            <a:off x="438346" y="484501"/>
            <a:ext cx="8305800" cy="723275"/>
          </a:xfrm>
        </p:spPr>
        <p:txBody>
          <a:bodyPr wrap="square">
            <a:spAutoFit/>
          </a:bodyPr>
          <a:lstStyle/>
          <a:p>
            <a:r>
              <a:rPr lang="en-US" baseline="0" dirty="0">
                <a:solidFill>
                  <a:schemeClr val="tx1"/>
                </a:solidFill>
              </a:rPr>
              <a:t>Prophecies Of His Betrayal,</a:t>
            </a:r>
            <a:r>
              <a:rPr lang="en-US" dirty="0">
                <a:solidFill>
                  <a:schemeClr val="tx1"/>
                </a:solidFill>
              </a:rPr>
              <a:t> </a:t>
            </a:r>
            <a:r>
              <a:rPr lang="en-US" baseline="0" dirty="0">
                <a:solidFill>
                  <a:schemeClr val="tx1"/>
                </a:solidFill>
              </a:rPr>
              <a:t>Trial</a:t>
            </a:r>
            <a:endParaRPr lang="en-US" dirty="0">
              <a:solidFill>
                <a:schemeClr val="tx1"/>
              </a:solidFill>
            </a:endParaRPr>
          </a:p>
        </p:txBody>
      </p:sp>
      <p:sp>
        <p:nvSpPr>
          <p:cNvPr id="4" name="Slide Number Placeholder 3"/>
          <p:cNvSpPr>
            <a:spLocks noGrp="1"/>
          </p:cNvSpPr>
          <p:nvPr>
            <p:ph type="sldNum" sz="quarter" idx="12"/>
          </p:nvPr>
        </p:nvSpPr>
        <p:spPr/>
        <p:txBody>
          <a:bodyPr/>
          <a:lstStyle/>
          <a:p>
            <a:fld id="{DF7F7617-28A0-42E1-BD19-470BFD8A6E75}" type="slidenum">
              <a:rPr lang="en-US" smtClean="0"/>
              <a:pPr/>
              <a:t>17</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45890"/>
            <a:ext cx="8229600" cy="3154710"/>
          </a:xfrm>
        </p:spPr>
        <p:txBody>
          <a:bodyPr>
            <a:spAutoFit/>
          </a:bodyPr>
          <a:lstStyle/>
          <a:p>
            <a:pPr>
              <a:buNone/>
            </a:pPr>
            <a:r>
              <a:rPr lang="en-US" b="1" baseline="0" dirty="0">
                <a:solidFill>
                  <a:srgbClr val="FF0000"/>
                </a:solidFill>
              </a:rPr>
              <a:t>Many specific</a:t>
            </a:r>
            <a:r>
              <a:rPr lang="en-US" b="1" dirty="0">
                <a:solidFill>
                  <a:srgbClr val="FF0000"/>
                </a:solidFill>
              </a:rPr>
              <a:t> prophecies of His death</a:t>
            </a:r>
            <a:r>
              <a:rPr lang="en-US" dirty="0"/>
              <a:t>.</a:t>
            </a:r>
            <a:endParaRPr lang="en-US" baseline="0" dirty="0"/>
          </a:p>
          <a:p>
            <a:r>
              <a:rPr lang="en-US" baseline="0" dirty="0"/>
              <a:t>His hands and feet were to be pierced.</a:t>
            </a:r>
            <a:br>
              <a:rPr lang="en-US" baseline="0" dirty="0"/>
            </a:br>
            <a:r>
              <a:rPr lang="en-US" b="1" baseline="0" dirty="0"/>
              <a:t>Psalms 22:16; Luke 23;33; John 21:25, 27</a:t>
            </a:r>
          </a:p>
          <a:p>
            <a:r>
              <a:rPr lang="en-US" baseline="0" dirty="0"/>
              <a:t>He was to be given vinegar and gall to drink. </a:t>
            </a:r>
            <a:r>
              <a:rPr lang="en-US" b="1" baseline="0" dirty="0"/>
              <a:t>Psalms 69:21; Matthew 27:34</a:t>
            </a:r>
          </a:p>
          <a:p>
            <a:r>
              <a:rPr lang="en-US" baseline="0" dirty="0"/>
              <a:t>He was to die with the wicked. </a:t>
            </a:r>
            <a:r>
              <a:rPr lang="en-US" b="1" baseline="0" dirty="0"/>
              <a:t>Isaiah 53:9; Matthew 27:38</a:t>
            </a:r>
          </a:p>
        </p:txBody>
      </p:sp>
      <p:sp>
        <p:nvSpPr>
          <p:cNvPr id="2" name="Title 1"/>
          <p:cNvSpPr>
            <a:spLocks noGrp="1"/>
          </p:cNvSpPr>
          <p:nvPr>
            <p:ph type="title"/>
          </p:nvPr>
        </p:nvSpPr>
        <p:spPr>
          <a:xfrm>
            <a:off x="457200" y="484500"/>
            <a:ext cx="8229600" cy="723275"/>
          </a:xfrm>
        </p:spPr>
        <p:txBody>
          <a:bodyPr>
            <a:spAutoFit/>
          </a:bodyPr>
          <a:lstStyle/>
          <a:p>
            <a:r>
              <a:rPr lang="en-US" baseline="0" dirty="0">
                <a:solidFill>
                  <a:schemeClr val="tx1"/>
                </a:solidFill>
              </a:rPr>
              <a:t>Prophecies Of His Death</a:t>
            </a:r>
            <a:endParaRPr lang="en-US" dirty="0">
              <a:solidFill>
                <a:schemeClr val="tx1"/>
              </a:solidFill>
            </a:endParaRPr>
          </a:p>
        </p:txBody>
      </p:sp>
      <p:sp>
        <p:nvSpPr>
          <p:cNvPr id="4" name="Slide Number Placeholder 3"/>
          <p:cNvSpPr>
            <a:spLocks noGrp="1"/>
          </p:cNvSpPr>
          <p:nvPr>
            <p:ph type="sldNum" sz="quarter" idx="12"/>
          </p:nvPr>
        </p:nvSpPr>
        <p:spPr/>
        <p:txBody>
          <a:bodyPr/>
          <a:lstStyle/>
          <a:p>
            <a:fld id="{DF7F7617-28A0-42E1-BD19-470BFD8A6E75}" type="slidenum">
              <a:rPr lang="en-US" smtClean="0"/>
              <a:pPr/>
              <a:t>18</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0968" y="1295400"/>
            <a:ext cx="8882064" cy="4867999"/>
          </a:xfrm>
        </p:spPr>
        <p:txBody>
          <a:bodyPr wrap="square">
            <a:spAutoFit/>
          </a:bodyPr>
          <a:lstStyle/>
          <a:p>
            <a:r>
              <a:rPr lang="en-US" baseline="0" dirty="0"/>
              <a:t>He was to be nailed to the cross, but no bones were to be broken. </a:t>
            </a:r>
            <a:r>
              <a:rPr lang="en-US" b="1" baseline="0" dirty="0"/>
              <a:t>Psalms 22:16; 34:20; John 19:36; cf. Exodus 12:46; 1 Corinthians 5:7</a:t>
            </a:r>
          </a:p>
          <a:p>
            <a:r>
              <a:rPr lang="en-US" baseline="0" dirty="0"/>
              <a:t>His garments to be parted and lots cast. </a:t>
            </a:r>
            <a:br>
              <a:rPr lang="en-US" baseline="0" dirty="0"/>
            </a:br>
            <a:r>
              <a:rPr lang="en-US" b="1" baseline="0" dirty="0"/>
              <a:t>Psalms 22:18; John 19:24</a:t>
            </a:r>
          </a:p>
          <a:p>
            <a:r>
              <a:rPr lang="en-US" baseline="0" dirty="0"/>
              <a:t>He was to cry, “</a:t>
            </a:r>
            <a:r>
              <a:rPr lang="en-US" i="1" baseline="0" dirty="0"/>
              <a:t>My God, My God, why hast thou forsaken me?”</a:t>
            </a:r>
            <a:r>
              <a:rPr lang="en-US" baseline="0" dirty="0"/>
              <a:t> </a:t>
            </a:r>
            <a:r>
              <a:rPr lang="en-US" b="1" baseline="0" dirty="0"/>
              <a:t>Psalms 22:1; Matthew 27:46</a:t>
            </a:r>
          </a:p>
          <a:p>
            <a:r>
              <a:rPr lang="en-US" baseline="0" dirty="0"/>
              <a:t>His side to be pierced. </a:t>
            </a:r>
            <a:r>
              <a:rPr lang="en-US" b="1" baseline="0" dirty="0"/>
              <a:t>Zechariah 12:10;</a:t>
            </a:r>
            <a:br>
              <a:rPr lang="en-US" b="1" baseline="0" dirty="0"/>
            </a:br>
            <a:r>
              <a:rPr lang="en-US" b="1" baseline="0" dirty="0"/>
              <a:t>John 19:34, 37</a:t>
            </a:r>
          </a:p>
          <a:p>
            <a:r>
              <a:rPr lang="en-US" baseline="0" dirty="0"/>
              <a:t>To be buried in a rich man’s tomb. </a:t>
            </a:r>
            <a:r>
              <a:rPr lang="en-US" b="1" baseline="0" dirty="0"/>
              <a:t>Isaiah 53:9; Matthew 27:57-60</a:t>
            </a:r>
            <a:endParaRPr lang="en-US" b="1" dirty="0"/>
          </a:p>
        </p:txBody>
      </p:sp>
      <p:sp>
        <p:nvSpPr>
          <p:cNvPr id="2" name="Title 1"/>
          <p:cNvSpPr>
            <a:spLocks noGrp="1"/>
          </p:cNvSpPr>
          <p:nvPr>
            <p:ph type="title"/>
          </p:nvPr>
        </p:nvSpPr>
        <p:spPr>
          <a:xfrm>
            <a:off x="457200" y="484500"/>
            <a:ext cx="8229600" cy="723275"/>
          </a:xfrm>
        </p:spPr>
        <p:txBody>
          <a:bodyPr>
            <a:spAutoFit/>
          </a:bodyPr>
          <a:lstStyle/>
          <a:p>
            <a:r>
              <a:rPr lang="en-US" baseline="0" dirty="0">
                <a:solidFill>
                  <a:schemeClr val="tx1"/>
                </a:solidFill>
              </a:rPr>
              <a:t>Prophecies Of His Death</a:t>
            </a:r>
            <a:endParaRPr lang="en-US" dirty="0">
              <a:solidFill>
                <a:schemeClr val="tx1"/>
              </a:solidFill>
            </a:endParaRPr>
          </a:p>
        </p:txBody>
      </p:sp>
      <p:sp>
        <p:nvSpPr>
          <p:cNvPr id="4" name="Slide Number Placeholder 3"/>
          <p:cNvSpPr>
            <a:spLocks noGrp="1"/>
          </p:cNvSpPr>
          <p:nvPr>
            <p:ph type="sldNum" sz="quarter" idx="12"/>
          </p:nvPr>
        </p:nvSpPr>
        <p:spPr/>
        <p:txBody>
          <a:bodyPr/>
          <a:lstStyle/>
          <a:p>
            <a:fld id="{DF7F7617-28A0-42E1-BD19-470BFD8A6E75}" type="slidenum">
              <a:rPr lang="en-US" smtClean="0"/>
              <a:pPr/>
              <a:t>19</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05000"/>
            <a:ext cx="8458200" cy="4247317"/>
          </a:xfrm>
        </p:spPr>
        <p:txBody>
          <a:bodyPr>
            <a:spAutoFit/>
          </a:bodyPr>
          <a:lstStyle/>
          <a:p>
            <a:pPr marL="109728" indent="0">
              <a:buNone/>
            </a:pPr>
            <a:r>
              <a:rPr lang="en-US" i="1" dirty="0"/>
              <a:t>“</a:t>
            </a:r>
            <a:r>
              <a:rPr lang="en-US" b="1" i="1" dirty="0"/>
              <a:t>Now I make known unto you brethren, the gospel which I preached unto you, which also ye received, wherein also ye stand, by which also ye are saved, if ye hold fast the word which I preached unto you, except ye believed in vain. For I delivered unto you first of all that which also I received: that Christ died for our sins </a:t>
            </a:r>
            <a:r>
              <a:rPr lang="en-US" b="1" i="1" dirty="0">
                <a:solidFill>
                  <a:srgbClr val="FF0000"/>
                </a:solidFill>
              </a:rPr>
              <a:t>according to the scriptures</a:t>
            </a:r>
            <a:r>
              <a:rPr lang="en-US" b="1" i="1" dirty="0"/>
              <a:t>; and that he was buried; and that he hath been raised on the third day </a:t>
            </a:r>
            <a:r>
              <a:rPr lang="en-US" b="1" i="1" dirty="0">
                <a:solidFill>
                  <a:srgbClr val="FF0000"/>
                </a:solidFill>
              </a:rPr>
              <a:t>according to the scriptures</a:t>
            </a:r>
            <a:r>
              <a:rPr lang="en-US" i="1" dirty="0"/>
              <a:t>”</a:t>
            </a:r>
          </a:p>
        </p:txBody>
      </p:sp>
      <p:sp>
        <p:nvSpPr>
          <p:cNvPr id="4" name="Slide Number Placeholder 3"/>
          <p:cNvSpPr>
            <a:spLocks noGrp="1"/>
          </p:cNvSpPr>
          <p:nvPr>
            <p:ph type="sldNum" sz="quarter" idx="12"/>
          </p:nvPr>
        </p:nvSpPr>
        <p:spPr/>
        <p:txBody>
          <a:bodyPr/>
          <a:lstStyle/>
          <a:p>
            <a:fld id="{C70BD283-115C-4138-B5F1-4E2B822551B8}" type="slidenum">
              <a:rPr lang="en-US" smtClean="0"/>
              <a:pPr/>
              <a:t>2</a:t>
            </a:fld>
            <a:endParaRPr lang="en-US"/>
          </a:p>
        </p:txBody>
      </p:sp>
      <p:sp>
        <p:nvSpPr>
          <p:cNvPr id="2" name="Title 1"/>
          <p:cNvSpPr>
            <a:spLocks noGrp="1"/>
          </p:cNvSpPr>
          <p:nvPr>
            <p:ph type="title"/>
          </p:nvPr>
        </p:nvSpPr>
        <p:spPr>
          <a:xfrm>
            <a:off x="457200" y="1009962"/>
            <a:ext cx="8229600" cy="723275"/>
          </a:xfrm>
        </p:spPr>
        <p:txBody>
          <a:bodyPr>
            <a:spAutoFit/>
          </a:bodyPr>
          <a:lstStyle/>
          <a:p>
            <a:r>
              <a:rPr lang="en-US" dirty="0">
                <a:solidFill>
                  <a:schemeClr val="tx1"/>
                </a:solidFill>
              </a:rPr>
              <a:t>1 Corinthians 15:1-4</a:t>
            </a:r>
          </a:p>
        </p:txBody>
      </p:sp>
    </p:spTree>
    <p:extLst>
      <p:ext uri="{BB962C8B-B14F-4D97-AF65-F5344CB8AC3E}">
        <p14:creationId xmlns:p14="http://schemas.microsoft.com/office/powerpoint/2010/main" val="255009797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0968" y="1816417"/>
            <a:ext cx="8936832" cy="4431983"/>
          </a:xfrm>
        </p:spPr>
        <p:txBody>
          <a:bodyPr wrap="square">
            <a:spAutoFit/>
          </a:bodyPr>
          <a:lstStyle/>
          <a:p>
            <a:pPr>
              <a:spcBef>
                <a:spcPts val="0"/>
              </a:spcBef>
            </a:pPr>
            <a:r>
              <a:rPr lang="en-US" sz="2400" baseline="0" dirty="0"/>
              <a:t>Perhaps no greater example than the application of David’s </a:t>
            </a:r>
            <a:r>
              <a:rPr lang="en-US" sz="2400" b="1" baseline="0" dirty="0"/>
              <a:t>Psalm 16:8ff</a:t>
            </a:r>
            <a:r>
              <a:rPr lang="en-US" sz="2400" baseline="0" dirty="0"/>
              <a:t> and </a:t>
            </a:r>
            <a:r>
              <a:rPr lang="en-US" sz="2400" b="1" baseline="0" dirty="0"/>
              <a:t>Psalms 110:1 in Acts 2.</a:t>
            </a:r>
          </a:p>
          <a:p>
            <a:pPr>
              <a:spcBef>
                <a:spcPts val="0"/>
              </a:spcBef>
            </a:pPr>
            <a:r>
              <a:rPr lang="en-US" sz="2400" dirty="0"/>
              <a:t>Luke 24:44-46, </a:t>
            </a:r>
            <a:r>
              <a:rPr lang="en-US" sz="2400" i="1" dirty="0"/>
              <a:t>“</a:t>
            </a:r>
            <a:r>
              <a:rPr lang="en-US" sz="2400" i="1" dirty="0">
                <a:solidFill>
                  <a:srgbClr val="FF0000"/>
                </a:solidFill>
              </a:rPr>
              <a:t>And he said unto them, These are my words which I spake unto you, while I was yet with you, that all things must needs be fulfilled, which are written in the law of Moses, and the prophets, and the psalms, concerning me. Then opened he their mind, that they might understand the scriptures; and he said unto them, </a:t>
            </a:r>
            <a:r>
              <a:rPr lang="en-US" sz="2800" b="1" i="1" dirty="0">
                <a:solidFill>
                  <a:srgbClr val="FF0000"/>
                </a:solidFill>
              </a:rPr>
              <a:t>Thus it is written, that the Christ should suffer, and rise again from the dead the third day</a:t>
            </a:r>
            <a:r>
              <a:rPr lang="en-US" sz="2400" i="1" dirty="0"/>
              <a:t>.”</a:t>
            </a:r>
          </a:p>
        </p:txBody>
      </p:sp>
      <p:sp>
        <p:nvSpPr>
          <p:cNvPr id="2" name="Title 1"/>
          <p:cNvSpPr>
            <a:spLocks noGrp="1"/>
          </p:cNvSpPr>
          <p:nvPr>
            <p:ph type="title"/>
          </p:nvPr>
        </p:nvSpPr>
        <p:spPr>
          <a:xfrm>
            <a:off x="457200" y="169030"/>
            <a:ext cx="8229600" cy="1354217"/>
          </a:xfrm>
        </p:spPr>
        <p:txBody>
          <a:bodyPr>
            <a:spAutoFit/>
          </a:bodyPr>
          <a:lstStyle/>
          <a:p>
            <a:r>
              <a:rPr lang="en-US" baseline="0" dirty="0">
                <a:solidFill>
                  <a:schemeClr val="tx1"/>
                </a:solidFill>
              </a:rPr>
              <a:t>Prophecies Of His Resurrection And Coronation</a:t>
            </a:r>
            <a:endParaRPr lang="en-US" dirty="0">
              <a:solidFill>
                <a:schemeClr val="tx1"/>
              </a:solidFill>
            </a:endParaRPr>
          </a:p>
        </p:txBody>
      </p:sp>
      <p:sp>
        <p:nvSpPr>
          <p:cNvPr id="4" name="Slide Number Placeholder 3"/>
          <p:cNvSpPr>
            <a:spLocks noGrp="1"/>
          </p:cNvSpPr>
          <p:nvPr>
            <p:ph type="sldNum" sz="quarter" idx="12"/>
          </p:nvPr>
        </p:nvSpPr>
        <p:spPr/>
        <p:txBody>
          <a:bodyPr/>
          <a:lstStyle/>
          <a:p>
            <a:fld id="{DF7F7617-28A0-42E1-BD19-470BFD8A6E75}" type="slidenum">
              <a:rPr lang="en-US" smtClean="0"/>
              <a:pPr/>
              <a:t>20</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81328"/>
            <a:ext cx="8229600" cy="4401205"/>
          </a:xfrm>
        </p:spPr>
        <p:txBody>
          <a:bodyPr>
            <a:spAutoFit/>
          </a:bodyPr>
          <a:lstStyle/>
          <a:p>
            <a:r>
              <a:rPr lang="en-US" baseline="0" dirty="0"/>
              <a:t>They could recognize Him who was to deliver them if they would but </a:t>
            </a:r>
            <a:r>
              <a:rPr lang="en-US" i="1" baseline="0" dirty="0"/>
              <a:t>“</a:t>
            </a:r>
            <a:r>
              <a:rPr lang="en-US" b="1" i="1" baseline="0" dirty="0">
                <a:solidFill>
                  <a:srgbClr val="FF0000"/>
                </a:solidFill>
              </a:rPr>
              <a:t>search the Scriptures</a:t>
            </a:r>
            <a:r>
              <a:rPr lang="en-US" i="1" baseline="0" dirty="0"/>
              <a:t>.”</a:t>
            </a:r>
            <a:r>
              <a:rPr lang="en-US" baseline="0" dirty="0"/>
              <a:t> </a:t>
            </a:r>
            <a:r>
              <a:rPr lang="en-US" b="1" baseline="0" dirty="0"/>
              <a:t>(John 5:39)</a:t>
            </a:r>
          </a:p>
          <a:p>
            <a:r>
              <a:rPr lang="en-US" baseline="0" dirty="0"/>
              <a:t>Paul </a:t>
            </a:r>
            <a:r>
              <a:rPr lang="en-US" i="1" baseline="0" dirty="0"/>
              <a:t>“</a:t>
            </a:r>
            <a:r>
              <a:rPr lang="en-US" b="1" i="1" baseline="0" dirty="0">
                <a:solidFill>
                  <a:srgbClr val="FF0000"/>
                </a:solidFill>
              </a:rPr>
              <a:t>reasoned from the Scriptures</a:t>
            </a:r>
            <a:r>
              <a:rPr lang="en-US" i="1" baseline="0" dirty="0"/>
              <a:t>,</a:t>
            </a:r>
            <a:r>
              <a:rPr lang="en-US" i="1" dirty="0"/>
              <a:t> t</a:t>
            </a:r>
            <a:r>
              <a:rPr lang="en-US" i="1" baseline="0" dirty="0"/>
              <a:t>hat Christ must needs have suffered, and risen again from the dead.”</a:t>
            </a:r>
            <a:r>
              <a:rPr lang="en-US" baseline="0" dirty="0"/>
              <a:t> </a:t>
            </a:r>
            <a:r>
              <a:rPr lang="en-US" b="1" baseline="0" dirty="0"/>
              <a:t>Acts 17:2, 3, 11, 12</a:t>
            </a:r>
          </a:p>
          <a:p>
            <a:r>
              <a:rPr lang="en-US" baseline="0" dirty="0"/>
              <a:t>This proves that the prophecies were designed to draw men to Jesus.</a:t>
            </a:r>
          </a:p>
          <a:p>
            <a:r>
              <a:rPr lang="en-US" baseline="0" dirty="0"/>
              <a:t>That is how the apostle used them … </a:t>
            </a:r>
            <a:br>
              <a:rPr lang="en-US" baseline="0" dirty="0"/>
            </a:br>
            <a:r>
              <a:rPr lang="en-US" b="1" baseline="0" dirty="0"/>
              <a:t>Acts 3:13-24; 13:23-27</a:t>
            </a:r>
          </a:p>
        </p:txBody>
      </p:sp>
      <p:sp>
        <p:nvSpPr>
          <p:cNvPr id="2" name="Title 1"/>
          <p:cNvSpPr>
            <a:spLocks noGrp="1"/>
          </p:cNvSpPr>
          <p:nvPr>
            <p:ph type="title"/>
          </p:nvPr>
        </p:nvSpPr>
        <p:spPr>
          <a:xfrm>
            <a:off x="457200" y="484500"/>
            <a:ext cx="8229600" cy="723275"/>
          </a:xfrm>
        </p:spPr>
        <p:txBody>
          <a:bodyPr>
            <a:spAutoFit/>
          </a:bodyPr>
          <a:lstStyle/>
          <a:p>
            <a:r>
              <a:rPr lang="en-US" baseline="0" dirty="0">
                <a:solidFill>
                  <a:schemeClr val="tx1"/>
                </a:solidFill>
              </a:rPr>
              <a:t>Conclusion:</a:t>
            </a:r>
            <a:endParaRPr lang="en-US" dirty="0">
              <a:solidFill>
                <a:schemeClr val="tx1"/>
              </a:solidFill>
            </a:endParaRPr>
          </a:p>
        </p:txBody>
      </p:sp>
      <p:sp>
        <p:nvSpPr>
          <p:cNvPr id="4" name="Slide Number Placeholder 3"/>
          <p:cNvSpPr>
            <a:spLocks noGrp="1"/>
          </p:cNvSpPr>
          <p:nvPr>
            <p:ph type="sldNum" sz="quarter" idx="12"/>
          </p:nvPr>
        </p:nvSpPr>
        <p:spPr/>
        <p:txBody>
          <a:bodyPr/>
          <a:lstStyle/>
          <a:p>
            <a:fld id="{DF7F7617-28A0-42E1-BD19-470BFD8A6E75}" type="slidenum">
              <a:rPr lang="en-US" smtClean="0"/>
              <a:pPr/>
              <a:t>21</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81328"/>
            <a:ext cx="8229600" cy="3000821"/>
          </a:xfrm>
        </p:spPr>
        <p:txBody>
          <a:bodyPr>
            <a:spAutoFit/>
          </a:bodyPr>
          <a:lstStyle/>
          <a:p>
            <a:r>
              <a:rPr lang="en-US" baseline="0" dirty="0"/>
              <a:t>Jesus rebuked the disciples on the day of His resurrection:</a:t>
            </a:r>
            <a:br>
              <a:rPr lang="en-US" baseline="0" dirty="0"/>
            </a:br>
            <a:br>
              <a:rPr lang="en-US" baseline="0" dirty="0"/>
            </a:br>
            <a:r>
              <a:rPr lang="en-US" b="1" baseline="0" dirty="0"/>
              <a:t>Luke 24:25-26, </a:t>
            </a:r>
            <a:r>
              <a:rPr lang="en-US" i="1" baseline="0" dirty="0"/>
              <a:t>“</a:t>
            </a:r>
            <a:r>
              <a:rPr lang="en-US" b="1" i="1" baseline="0" dirty="0">
                <a:solidFill>
                  <a:srgbClr val="FF0000"/>
                </a:solidFill>
              </a:rPr>
              <a:t>O fools and slow of heart to believe all the prophets have spoken; Ought not Christ to have suffered these things, and to enter into His glory?</a:t>
            </a:r>
            <a:r>
              <a:rPr lang="en-US" i="1" baseline="0" dirty="0"/>
              <a:t>”</a:t>
            </a:r>
            <a:endParaRPr lang="en-US" dirty="0"/>
          </a:p>
        </p:txBody>
      </p:sp>
      <p:sp>
        <p:nvSpPr>
          <p:cNvPr id="2" name="Title 1"/>
          <p:cNvSpPr>
            <a:spLocks noGrp="1"/>
          </p:cNvSpPr>
          <p:nvPr>
            <p:ph type="title"/>
          </p:nvPr>
        </p:nvSpPr>
        <p:spPr>
          <a:xfrm>
            <a:off x="457200" y="484500"/>
            <a:ext cx="8229600" cy="723275"/>
          </a:xfrm>
        </p:spPr>
        <p:txBody>
          <a:bodyPr>
            <a:spAutoFit/>
          </a:bodyPr>
          <a:lstStyle/>
          <a:p>
            <a:r>
              <a:rPr lang="en-US" baseline="0" dirty="0">
                <a:solidFill>
                  <a:schemeClr val="tx1"/>
                </a:solidFill>
              </a:rPr>
              <a:t>Conclusion:</a:t>
            </a:r>
            <a:endParaRPr lang="en-US" dirty="0">
              <a:solidFill>
                <a:schemeClr val="tx1"/>
              </a:solidFill>
            </a:endParaRPr>
          </a:p>
        </p:txBody>
      </p:sp>
      <p:sp>
        <p:nvSpPr>
          <p:cNvPr id="4" name="Slide Number Placeholder 3"/>
          <p:cNvSpPr>
            <a:spLocks noGrp="1"/>
          </p:cNvSpPr>
          <p:nvPr>
            <p:ph type="sldNum" sz="quarter" idx="12"/>
          </p:nvPr>
        </p:nvSpPr>
        <p:spPr/>
        <p:txBody>
          <a:bodyPr/>
          <a:lstStyle/>
          <a:p>
            <a:fld id="{DF7F7617-28A0-42E1-BD19-470BFD8A6E75}" type="slidenum">
              <a:rPr lang="en-US" smtClean="0"/>
              <a:pPr/>
              <a:t>22</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81328"/>
            <a:ext cx="8229600" cy="3934410"/>
          </a:xfrm>
        </p:spPr>
        <p:txBody>
          <a:bodyPr>
            <a:spAutoFit/>
          </a:bodyPr>
          <a:lstStyle/>
          <a:p>
            <a:r>
              <a:rPr lang="en-US" dirty="0"/>
              <a:t>John 5:39-40, </a:t>
            </a:r>
            <a:r>
              <a:rPr lang="en-US" i="1" baseline="0" dirty="0"/>
              <a:t>“</a:t>
            </a:r>
            <a:r>
              <a:rPr lang="en-US" b="1" i="1" baseline="0" dirty="0">
                <a:solidFill>
                  <a:srgbClr val="FF0000"/>
                </a:solidFill>
              </a:rPr>
              <a:t>Search the Scriptures</a:t>
            </a:r>
            <a:r>
              <a:rPr lang="en-US" i="1" baseline="0" dirty="0"/>
              <a:t>; for in them ye think ye have eternal life: and they are they which testify of </a:t>
            </a:r>
            <a:r>
              <a:rPr lang="en-US" i="1" dirty="0"/>
              <a:t>me. And ye will not come to me, that ye may have life.”</a:t>
            </a:r>
          </a:p>
          <a:p>
            <a:pPr marL="109728" indent="0">
              <a:buNone/>
            </a:pPr>
            <a:endParaRPr lang="en-US" i="1" dirty="0"/>
          </a:p>
          <a:p>
            <a:r>
              <a:rPr lang="en-US" dirty="0"/>
              <a:t>2 Timothy 3:15, </a:t>
            </a:r>
            <a:r>
              <a:rPr lang="en-US" i="1" dirty="0"/>
              <a:t>“And that from a babe thou </a:t>
            </a:r>
            <a:r>
              <a:rPr lang="en-US" b="1" i="1" dirty="0">
                <a:solidFill>
                  <a:srgbClr val="FF0000"/>
                </a:solidFill>
              </a:rPr>
              <a:t>hast known the sacred writings</a:t>
            </a:r>
            <a:r>
              <a:rPr lang="en-US" i="1" dirty="0"/>
              <a:t> which are able to make thee wise unto salvation through faith which is in Christ Jesus.”</a:t>
            </a:r>
            <a:endParaRPr lang="en-US" dirty="0"/>
          </a:p>
        </p:txBody>
      </p:sp>
      <p:sp>
        <p:nvSpPr>
          <p:cNvPr id="4" name="Slide Number Placeholder 3"/>
          <p:cNvSpPr>
            <a:spLocks noGrp="1"/>
          </p:cNvSpPr>
          <p:nvPr>
            <p:ph type="sldNum" sz="quarter" idx="12"/>
          </p:nvPr>
        </p:nvSpPr>
        <p:spPr/>
        <p:txBody>
          <a:bodyPr/>
          <a:lstStyle/>
          <a:p>
            <a:fld id="{DF7F7617-28A0-42E1-BD19-470BFD8A6E75}" type="slidenum">
              <a:rPr lang="en-US" smtClean="0"/>
              <a:pPr/>
              <a:t>3</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spAutoFit/>
          </a:bodyPr>
          <a:lstStyle/>
          <a:p>
            <a:r>
              <a:rPr lang="en-US" baseline="0" dirty="0"/>
              <a:t>Luke 24:27, “</a:t>
            </a:r>
            <a:r>
              <a:rPr lang="en-US" i="1" baseline="0" dirty="0"/>
              <a:t>And beginning at Moses and all the prophets, he expounded unto them </a:t>
            </a:r>
            <a:r>
              <a:rPr lang="en-US" b="1" i="1" baseline="0" dirty="0">
                <a:solidFill>
                  <a:srgbClr val="FF0000"/>
                </a:solidFill>
              </a:rPr>
              <a:t>in all the Scriptures</a:t>
            </a:r>
            <a:r>
              <a:rPr lang="en-US" i="1" baseline="0" dirty="0"/>
              <a:t> the things concerning himself.”</a:t>
            </a:r>
          </a:p>
          <a:p>
            <a:r>
              <a:rPr lang="en-US" baseline="0" dirty="0"/>
              <a:t>Luke 24:44, “</a:t>
            </a:r>
            <a:r>
              <a:rPr lang="en-US" i="1" baseline="0" dirty="0"/>
              <a:t>These are the words which I spake unto you, while I was yet with you, that all things must be fulfilled, </a:t>
            </a:r>
            <a:r>
              <a:rPr lang="en-US" b="1" i="1" baseline="0" dirty="0">
                <a:solidFill>
                  <a:srgbClr val="FF0000"/>
                </a:solidFill>
              </a:rPr>
              <a:t>which were written in the law of Moses, and in the prophets, and in the psalms</a:t>
            </a:r>
            <a:r>
              <a:rPr lang="en-US" i="1" baseline="0" dirty="0"/>
              <a:t>, concerning me.”</a:t>
            </a:r>
          </a:p>
          <a:p>
            <a:endParaRPr lang="en-US" baseline="0" dirty="0"/>
          </a:p>
          <a:p>
            <a:r>
              <a:rPr lang="en-US" baseline="0" dirty="0"/>
              <a:t>The Old Testament Scriptures …</a:t>
            </a:r>
          </a:p>
        </p:txBody>
      </p:sp>
      <p:sp>
        <p:nvSpPr>
          <p:cNvPr id="2" name="Title 1"/>
          <p:cNvSpPr>
            <a:spLocks noGrp="1"/>
          </p:cNvSpPr>
          <p:nvPr>
            <p:ph type="title"/>
          </p:nvPr>
        </p:nvSpPr>
        <p:spPr>
          <a:xfrm>
            <a:off x="457200" y="484500"/>
            <a:ext cx="8229600" cy="723275"/>
          </a:xfrm>
        </p:spPr>
        <p:txBody>
          <a:bodyPr>
            <a:spAutoFit/>
          </a:bodyPr>
          <a:lstStyle/>
          <a:p>
            <a:r>
              <a:rPr lang="en-US" baseline="0" dirty="0">
                <a:solidFill>
                  <a:schemeClr val="tx1"/>
                </a:solidFill>
              </a:rPr>
              <a:t>What Scriptures?</a:t>
            </a:r>
            <a:endParaRPr lang="en-US" dirty="0">
              <a:solidFill>
                <a:schemeClr val="tx1"/>
              </a:solidFill>
            </a:endParaRPr>
          </a:p>
        </p:txBody>
      </p:sp>
      <p:sp>
        <p:nvSpPr>
          <p:cNvPr id="4" name="Slide Number Placeholder 3"/>
          <p:cNvSpPr>
            <a:spLocks noGrp="1"/>
          </p:cNvSpPr>
          <p:nvPr>
            <p:ph type="sldNum" sz="quarter" idx="12"/>
          </p:nvPr>
        </p:nvSpPr>
        <p:spPr/>
        <p:txBody>
          <a:bodyPr/>
          <a:lstStyle/>
          <a:p>
            <a:fld id="{DF7F7617-28A0-42E1-BD19-470BFD8A6E75}" type="slidenum">
              <a:rPr lang="en-US" smtClean="0"/>
              <a:pPr/>
              <a:t>4</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481328"/>
            <a:ext cx="8686800" cy="3359894"/>
          </a:xfrm>
        </p:spPr>
        <p:txBody>
          <a:bodyPr>
            <a:spAutoFit/>
          </a:bodyPr>
          <a:lstStyle/>
          <a:p>
            <a:r>
              <a:rPr lang="en-US" b="1" baseline="0" dirty="0">
                <a:solidFill>
                  <a:srgbClr val="FF0000"/>
                </a:solidFill>
              </a:rPr>
              <a:t>Prediction</a:t>
            </a:r>
            <a:r>
              <a:rPr lang="en-US" baseline="0" dirty="0"/>
              <a:t> is a guess, a speculation, based upon circumstances and logical reasoning from past facts and recognized trends.</a:t>
            </a:r>
          </a:p>
          <a:p>
            <a:r>
              <a:rPr lang="en-US" b="1" baseline="0" dirty="0">
                <a:solidFill>
                  <a:srgbClr val="FF0000"/>
                </a:solidFill>
              </a:rPr>
              <a:t>Prophecies</a:t>
            </a:r>
            <a:r>
              <a:rPr lang="en-US" baseline="0" dirty="0"/>
              <a:t> do not rest upon deduction or probability.</a:t>
            </a:r>
          </a:p>
          <a:p>
            <a:pPr lvl="1"/>
            <a:r>
              <a:rPr lang="en-US" baseline="0" dirty="0"/>
              <a:t>A predictor understands what he predicts or forecasts.</a:t>
            </a:r>
          </a:p>
          <a:p>
            <a:pPr lvl="1"/>
            <a:r>
              <a:rPr lang="en-US" baseline="0" dirty="0"/>
              <a:t>The prophets of God did not necessarily comprehend what they spoke. </a:t>
            </a:r>
            <a:r>
              <a:rPr lang="en-US" b="1" baseline="0" dirty="0"/>
              <a:t>(1 Peter 1:9-12)</a:t>
            </a:r>
            <a:endParaRPr lang="en-US" b="1" dirty="0"/>
          </a:p>
        </p:txBody>
      </p:sp>
      <p:sp>
        <p:nvSpPr>
          <p:cNvPr id="2" name="Title 1"/>
          <p:cNvSpPr>
            <a:spLocks noGrp="1"/>
          </p:cNvSpPr>
          <p:nvPr>
            <p:ph type="title"/>
          </p:nvPr>
        </p:nvSpPr>
        <p:spPr>
          <a:xfrm>
            <a:off x="457200" y="484500"/>
            <a:ext cx="8229600" cy="723275"/>
          </a:xfrm>
        </p:spPr>
        <p:txBody>
          <a:bodyPr>
            <a:spAutoFit/>
          </a:bodyPr>
          <a:lstStyle/>
          <a:p>
            <a:r>
              <a:rPr lang="en-US" b="1" baseline="0" dirty="0">
                <a:solidFill>
                  <a:schemeClr val="tx1"/>
                </a:solidFill>
              </a:rPr>
              <a:t>Prophecy Versus Prediction</a:t>
            </a:r>
            <a:endParaRPr lang="en-US" dirty="0">
              <a:solidFill>
                <a:schemeClr val="tx1"/>
              </a:solidFill>
            </a:endParaRPr>
          </a:p>
        </p:txBody>
      </p:sp>
      <p:sp>
        <p:nvSpPr>
          <p:cNvPr id="4" name="Slide Number Placeholder 3"/>
          <p:cNvSpPr>
            <a:spLocks noGrp="1"/>
          </p:cNvSpPr>
          <p:nvPr>
            <p:ph type="sldNum" sz="quarter" idx="12"/>
          </p:nvPr>
        </p:nvSpPr>
        <p:spPr/>
        <p:txBody>
          <a:bodyPr/>
          <a:lstStyle/>
          <a:p>
            <a:fld id="{DF7F7617-28A0-42E1-BD19-470BFD8A6E75}" type="slidenum">
              <a:rPr lang="en-US" smtClean="0"/>
              <a:pPr/>
              <a:t>5</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81328"/>
            <a:ext cx="8229600" cy="2139047"/>
          </a:xfrm>
        </p:spPr>
        <p:txBody>
          <a:bodyPr>
            <a:spAutoFit/>
          </a:bodyPr>
          <a:lstStyle/>
          <a:p>
            <a:r>
              <a:rPr lang="en-US" sz="2800" baseline="0" dirty="0"/>
              <a:t>According to Henry </a:t>
            </a:r>
            <a:r>
              <a:rPr lang="en-US" sz="2800" baseline="0" dirty="0" err="1"/>
              <a:t>Liddon</a:t>
            </a:r>
            <a:r>
              <a:rPr lang="en-US" sz="2800" baseline="0" dirty="0"/>
              <a:t> there are 332 prophecies fulfilled in Christ.</a:t>
            </a:r>
          </a:p>
          <a:p>
            <a:pPr lvl="1"/>
            <a:r>
              <a:rPr lang="en-US" sz="2400" baseline="0" dirty="0"/>
              <a:t>The words of Christ in the Old Testament are no accident.</a:t>
            </a:r>
          </a:p>
          <a:p>
            <a:pPr lvl="1"/>
            <a:r>
              <a:rPr lang="en-US" sz="2400" baseline="0" dirty="0"/>
              <a:t>They are not placed there for us to marvel.</a:t>
            </a:r>
          </a:p>
        </p:txBody>
      </p:sp>
      <p:sp>
        <p:nvSpPr>
          <p:cNvPr id="2" name="Title 1"/>
          <p:cNvSpPr>
            <a:spLocks noGrp="1"/>
          </p:cNvSpPr>
          <p:nvPr>
            <p:ph type="title"/>
          </p:nvPr>
        </p:nvSpPr>
        <p:spPr>
          <a:xfrm>
            <a:off x="457200" y="484500"/>
            <a:ext cx="8229600" cy="723275"/>
          </a:xfrm>
        </p:spPr>
        <p:txBody>
          <a:bodyPr>
            <a:spAutoFit/>
          </a:bodyPr>
          <a:lstStyle/>
          <a:p>
            <a:r>
              <a:rPr lang="en-US" dirty="0">
                <a:solidFill>
                  <a:schemeClr val="tx1"/>
                </a:solidFill>
              </a:rPr>
              <a:t>Probability</a:t>
            </a:r>
          </a:p>
        </p:txBody>
      </p:sp>
      <p:sp>
        <p:nvSpPr>
          <p:cNvPr id="4" name="Slide Number Placeholder 3"/>
          <p:cNvSpPr>
            <a:spLocks noGrp="1"/>
          </p:cNvSpPr>
          <p:nvPr>
            <p:ph type="sldNum" sz="quarter" idx="12"/>
          </p:nvPr>
        </p:nvSpPr>
        <p:spPr/>
        <p:txBody>
          <a:bodyPr/>
          <a:lstStyle/>
          <a:p>
            <a:fld id="{DF7F7617-28A0-42E1-BD19-470BFD8A6E75}" type="slidenum">
              <a:rPr lang="en-US" smtClean="0"/>
              <a:pPr/>
              <a:t>6</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28800"/>
            <a:ext cx="8229600" cy="3134191"/>
          </a:xfrm>
        </p:spPr>
        <p:txBody>
          <a:bodyPr>
            <a:spAutoFit/>
          </a:bodyPr>
          <a:lstStyle/>
          <a:p>
            <a:r>
              <a:rPr lang="en-US" sz="2800" dirty="0"/>
              <a:t>The probability of all 332 prophecies happening by chance is 84 X 10</a:t>
            </a:r>
            <a:r>
              <a:rPr lang="en-US" sz="2800" baseline="30000" dirty="0"/>
              <a:t> 123</a:t>
            </a:r>
            <a:endParaRPr lang="en-US" sz="2800" dirty="0"/>
          </a:p>
          <a:p>
            <a:r>
              <a:rPr lang="en-US" baseline="0" dirty="0"/>
              <a:t>For example: who would predict that a lowly, poor man who died as a criminal with criminals would be buried with the rich?</a:t>
            </a:r>
          </a:p>
          <a:p>
            <a:r>
              <a:rPr lang="en-US" baseline="0" dirty="0"/>
              <a:t>No one would so “</a:t>
            </a:r>
            <a:r>
              <a:rPr lang="en-US" b="1" baseline="0" dirty="0">
                <a:solidFill>
                  <a:srgbClr val="FF0000"/>
                </a:solidFill>
              </a:rPr>
              <a:t>predict</a:t>
            </a:r>
            <a:r>
              <a:rPr lang="en-US" baseline="0" dirty="0"/>
              <a:t>,” but that is what Isaiah prophesied. (Isaiah 53:2,3,8,9)</a:t>
            </a:r>
          </a:p>
        </p:txBody>
      </p:sp>
      <p:sp>
        <p:nvSpPr>
          <p:cNvPr id="2" name="Title 1"/>
          <p:cNvSpPr>
            <a:spLocks noGrp="1"/>
          </p:cNvSpPr>
          <p:nvPr>
            <p:ph type="title"/>
          </p:nvPr>
        </p:nvSpPr>
        <p:spPr>
          <a:xfrm>
            <a:off x="457200" y="169030"/>
            <a:ext cx="8229600" cy="1354217"/>
          </a:xfrm>
        </p:spPr>
        <p:txBody>
          <a:bodyPr>
            <a:spAutoFit/>
          </a:bodyPr>
          <a:lstStyle/>
          <a:p>
            <a:r>
              <a:rPr lang="en-US" dirty="0">
                <a:solidFill>
                  <a:schemeClr val="tx1"/>
                </a:solidFill>
              </a:rPr>
              <a:t>Bible Prophecies Unlikely</a:t>
            </a:r>
            <a:br>
              <a:rPr lang="en-US" dirty="0">
                <a:solidFill>
                  <a:schemeClr val="tx1"/>
                </a:solidFill>
              </a:rPr>
            </a:br>
            <a:r>
              <a:rPr lang="en-US" dirty="0">
                <a:solidFill>
                  <a:srgbClr val="FF0000"/>
                </a:solidFill>
              </a:rPr>
              <a:t>A</a:t>
            </a:r>
            <a:r>
              <a:rPr lang="en-US" baseline="0" dirty="0">
                <a:solidFill>
                  <a:srgbClr val="FF0000"/>
                </a:solidFill>
              </a:rPr>
              <a:t>ll came to pass. </a:t>
            </a:r>
            <a:r>
              <a:rPr lang="en-US" i="1" baseline="0" dirty="0">
                <a:solidFill>
                  <a:srgbClr val="FF0000"/>
                </a:solidFill>
              </a:rPr>
              <a:t>(cf. Acts 3:18)</a:t>
            </a:r>
            <a:endParaRPr lang="en-US" dirty="0">
              <a:solidFill>
                <a:srgbClr val="FF0000"/>
              </a:solidFill>
            </a:endParaRPr>
          </a:p>
        </p:txBody>
      </p:sp>
      <p:sp>
        <p:nvSpPr>
          <p:cNvPr id="4" name="Slide Number Placeholder 3"/>
          <p:cNvSpPr>
            <a:spLocks noGrp="1"/>
          </p:cNvSpPr>
          <p:nvPr>
            <p:ph type="sldNum" sz="quarter" idx="12"/>
          </p:nvPr>
        </p:nvSpPr>
        <p:spPr/>
        <p:txBody>
          <a:bodyPr/>
          <a:lstStyle/>
          <a:p>
            <a:fld id="{DF7F7617-28A0-42E1-BD19-470BFD8A6E75}" type="slidenum">
              <a:rPr lang="en-US" smtClean="0"/>
              <a:pPr/>
              <a:t>7</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23194"/>
            <a:ext cx="8229600" cy="3206006"/>
          </a:xfrm>
        </p:spPr>
        <p:txBody>
          <a:bodyPr>
            <a:spAutoFit/>
          </a:bodyPr>
          <a:lstStyle/>
          <a:p>
            <a:r>
              <a:rPr lang="en-US" baseline="0" dirty="0"/>
              <a:t>Prophecies of His birth … fulfillment.</a:t>
            </a:r>
          </a:p>
          <a:p>
            <a:r>
              <a:rPr lang="en-US" baseline="0" dirty="0"/>
              <a:t>Prophecies of His character … fulfillment.</a:t>
            </a:r>
          </a:p>
          <a:p>
            <a:r>
              <a:rPr lang="en-US" baseline="0" dirty="0"/>
              <a:t>Prophecies of His ministry … fulfillment.</a:t>
            </a:r>
          </a:p>
          <a:p>
            <a:r>
              <a:rPr lang="en-US" baseline="0" dirty="0"/>
              <a:t>Prophecies of His betrayal, trial, and crucifixion … fulfillment.</a:t>
            </a:r>
          </a:p>
          <a:p>
            <a:r>
              <a:rPr lang="en-US" baseline="0" dirty="0"/>
              <a:t>Prophecies of His resurrection and exaltation … fulfillment.</a:t>
            </a:r>
          </a:p>
        </p:txBody>
      </p:sp>
      <p:sp>
        <p:nvSpPr>
          <p:cNvPr id="2" name="Title 1"/>
          <p:cNvSpPr>
            <a:spLocks noGrp="1"/>
          </p:cNvSpPr>
          <p:nvPr>
            <p:ph type="title"/>
          </p:nvPr>
        </p:nvSpPr>
        <p:spPr>
          <a:xfrm>
            <a:off x="457200" y="169030"/>
            <a:ext cx="8229600" cy="1354217"/>
          </a:xfrm>
        </p:spPr>
        <p:txBody>
          <a:bodyPr>
            <a:spAutoFit/>
          </a:bodyPr>
          <a:lstStyle/>
          <a:p>
            <a:r>
              <a:rPr lang="en-US" baseline="0" dirty="0">
                <a:solidFill>
                  <a:schemeClr val="tx1"/>
                </a:solidFill>
              </a:rPr>
              <a:t>The Prophecies Of Christ May Be Categorized:</a:t>
            </a:r>
            <a:endParaRPr lang="en-US" dirty="0">
              <a:solidFill>
                <a:schemeClr val="tx1"/>
              </a:solidFill>
            </a:endParaRPr>
          </a:p>
        </p:txBody>
      </p:sp>
      <p:sp>
        <p:nvSpPr>
          <p:cNvPr id="4" name="Slide Number Placeholder 3"/>
          <p:cNvSpPr>
            <a:spLocks noGrp="1"/>
          </p:cNvSpPr>
          <p:nvPr>
            <p:ph type="sldNum" sz="quarter" idx="12"/>
          </p:nvPr>
        </p:nvSpPr>
        <p:spPr/>
        <p:txBody>
          <a:bodyPr/>
          <a:lstStyle/>
          <a:p>
            <a:fld id="{DF7F7617-28A0-42E1-BD19-470BFD8A6E75}" type="slidenum">
              <a:rPr lang="en-US" smtClean="0"/>
              <a:pPr/>
              <a:t>8</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52600"/>
            <a:ext cx="8229600" cy="2877711"/>
          </a:xfrm>
        </p:spPr>
        <p:txBody>
          <a:bodyPr>
            <a:spAutoFit/>
          </a:bodyPr>
          <a:lstStyle/>
          <a:p>
            <a:r>
              <a:rPr lang="en-US" sz="2800" baseline="0" dirty="0">
                <a:solidFill>
                  <a:srgbClr val="FF0000"/>
                </a:solidFill>
              </a:rPr>
              <a:t>He would be the </a:t>
            </a:r>
            <a:r>
              <a:rPr lang="en-US" sz="2800" i="1" baseline="0" dirty="0">
                <a:solidFill>
                  <a:srgbClr val="FF0000"/>
                </a:solidFill>
              </a:rPr>
              <a:t>“</a:t>
            </a:r>
            <a:r>
              <a:rPr lang="en-US" sz="2800" b="1" i="1" baseline="0" dirty="0">
                <a:solidFill>
                  <a:srgbClr val="FF0000"/>
                </a:solidFill>
              </a:rPr>
              <a:t>seed of woman</a:t>
            </a:r>
            <a:r>
              <a:rPr lang="en-US" sz="2800" i="1" baseline="0" dirty="0">
                <a:solidFill>
                  <a:srgbClr val="FF0000"/>
                </a:solidFill>
              </a:rPr>
              <a:t>.”</a:t>
            </a:r>
            <a:br>
              <a:rPr lang="en-US" sz="2800" i="1" baseline="0" dirty="0">
                <a:solidFill>
                  <a:srgbClr val="FF0000"/>
                </a:solidFill>
              </a:rPr>
            </a:br>
            <a:r>
              <a:rPr lang="en-US" sz="2800" b="1" baseline="0" dirty="0"/>
              <a:t>(Genesis 3:15; cf. Galatians 4:4; 3:16)</a:t>
            </a:r>
          </a:p>
          <a:p>
            <a:pPr lvl="1"/>
            <a:r>
              <a:rPr lang="en-US" sz="2400" baseline="0" dirty="0"/>
              <a:t>This prophecy was narrowed in the promises to the Patriarchs: Abraham, Isaac, and Jacob.</a:t>
            </a:r>
          </a:p>
          <a:p>
            <a:pPr lvl="1"/>
            <a:r>
              <a:rPr lang="en-US" sz="2400" baseline="0" dirty="0"/>
              <a:t>Not only is He to be born of woman, but He will be the seed of Abraham.</a:t>
            </a:r>
            <a:br>
              <a:rPr lang="en-US" sz="2400" baseline="0" dirty="0"/>
            </a:br>
            <a:r>
              <a:rPr lang="en-US" sz="2400" b="1" baseline="0" dirty="0"/>
              <a:t>(Genesis 12:1-3; 22:17-18)</a:t>
            </a:r>
          </a:p>
        </p:txBody>
      </p:sp>
      <p:sp>
        <p:nvSpPr>
          <p:cNvPr id="2" name="Title 1"/>
          <p:cNvSpPr>
            <a:spLocks noGrp="1"/>
          </p:cNvSpPr>
          <p:nvPr>
            <p:ph type="title"/>
          </p:nvPr>
        </p:nvSpPr>
        <p:spPr>
          <a:xfrm>
            <a:off x="457200" y="169030"/>
            <a:ext cx="8229600" cy="1354217"/>
          </a:xfrm>
        </p:spPr>
        <p:txBody>
          <a:bodyPr>
            <a:spAutoFit/>
          </a:bodyPr>
          <a:lstStyle/>
          <a:p>
            <a:r>
              <a:rPr lang="en-US" baseline="0" dirty="0">
                <a:solidFill>
                  <a:schemeClr val="tx1"/>
                </a:solidFill>
              </a:rPr>
              <a:t>Prophecies Of Christ’s Birth And Their Fulfillment</a:t>
            </a:r>
            <a:endParaRPr lang="en-US" dirty="0">
              <a:solidFill>
                <a:schemeClr val="tx1"/>
              </a:solidFill>
            </a:endParaRPr>
          </a:p>
        </p:txBody>
      </p:sp>
      <p:sp>
        <p:nvSpPr>
          <p:cNvPr id="4" name="Slide Number Placeholder 3"/>
          <p:cNvSpPr>
            <a:spLocks noGrp="1"/>
          </p:cNvSpPr>
          <p:nvPr>
            <p:ph type="sldNum" sz="quarter" idx="12"/>
          </p:nvPr>
        </p:nvSpPr>
        <p:spPr/>
        <p:txBody>
          <a:bodyPr/>
          <a:lstStyle/>
          <a:p>
            <a:fld id="{DF7F7617-28A0-42E1-BD19-470BFD8A6E75}" type="slidenum">
              <a:rPr lang="en-US" smtClean="0"/>
              <a:pPr/>
              <a:t>9</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theme/_rels/theme2.xml.rels><?xml version="1.0" encoding="UTF-8" standalone="yes"?>
<Relationships xmlns="http://schemas.openxmlformats.org/package/2006/relationships"><Relationship Id="rId1" Type="http://schemas.openxmlformats.org/officeDocument/2006/relationships/image" Target="../media/image4.jpeg"/></Relationships>
</file>

<file path=ppt/theme/theme1.xml><?xml version="1.0" encoding="utf-8"?>
<a:theme xmlns:a="http://schemas.openxmlformats.org/drawingml/2006/main" name="Beam">
  <a:themeElements>
    <a:clrScheme name="Beam 2">
      <a:dk1>
        <a:srgbClr val="000080"/>
      </a:dk1>
      <a:lt1>
        <a:srgbClr val="FFFFFF"/>
      </a:lt1>
      <a:dk2>
        <a:srgbClr val="000099"/>
      </a:dk2>
      <a:lt2>
        <a:srgbClr val="FFFFFF"/>
      </a:lt2>
      <a:accent1>
        <a:srgbClr val="3366FF"/>
      </a:accent1>
      <a:accent2>
        <a:srgbClr val="7B46D0"/>
      </a:accent2>
      <a:accent3>
        <a:srgbClr val="AAAACA"/>
      </a:accent3>
      <a:accent4>
        <a:srgbClr val="DADADA"/>
      </a:accent4>
      <a:accent5>
        <a:srgbClr val="ADB8FF"/>
      </a:accent5>
      <a:accent6>
        <a:srgbClr val="6F3FBC"/>
      </a:accent6>
      <a:hlink>
        <a:srgbClr val="86D1EC"/>
      </a:hlink>
      <a:folHlink>
        <a:srgbClr val="45C984"/>
      </a:folHlink>
    </a:clrScheme>
    <a:fontScheme name="Beam">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Beam 1">
        <a:dk1>
          <a:srgbClr val="1A006C"/>
        </a:dk1>
        <a:lt1>
          <a:srgbClr val="FFFFFF"/>
        </a:lt1>
        <a:dk2>
          <a:srgbClr val="000066"/>
        </a:dk2>
        <a:lt2>
          <a:srgbClr val="CCCCFF"/>
        </a:lt2>
        <a:accent1>
          <a:srgbClr val="0099CC"/>
        </a:accent1>
        <a:accent2>
          <a:srgbClr val="6600CC"/>
        </a:accent2>
        <a:accent3>
          <a:srgbClr val="AAAAB8"/>
        </a:accent3>
        <a:accent4>
          <a:srgbClr val="DADADA"/>
        </a:accent4>
        <a:accent5>
          <a:srgbClr val="AACAE2"/>
        </a:accent5>
        <a:accent6>
          <a:srgbClr val="5C00B9"/>
        </a:accent6>
        <a:hlink>
          <a:srgbClr val="9999FF"/>
        </a:hlink>
        <a:folHlink>
          <a:srgbClr val="33CCCC"/>
        </a:folHlink>
      </a:clrScheme>
      <a:clrMap bg1="dk2" tx1="lt1" bg2="dk1" tx2="lt2" accent1="accent1" accent2="accent2" accent3="accent3" accent4="accent4" accent5="accent5" accent6="accent6" hlink="hlink" folHlink="folHlink"/>
    </a:extraClrScheme>
    <a:extraClrScheme>
      <a:clrScheme name="Beam 2">
        <a:dk1>
          <a:srgbClr val="000080"/>
        </a:dk1>
        <a:lt1>
          <a:srgbClr val="FFFFFF"/>
        </a:lt1>
        <a:dk2>
          <a:srgbClr val="000099"/>
        </a:dk2>
        <a:lt2>
          <a:srgbClr val="FFFFFF"/>
        </a:lt2>
        <a:accent1>
          <a:srgbClr val="3366FF"/>
        </a:accent1>
        <a:accent2>
          <a:srgbClr val="7B46D0"/>
        </a:accent2>
        <a:accent3>
          <a:srgbClr val="AAAACA"/>
        </a:accent3>
        <a:accent4>
          <a:srgbClr val="DADADA"/>
        </a:accent4>
        <a:accent5>
          <a:srgbClr val="ADB8FF"/>
        </a:accent5>
        <a:accent6>
          <a:srgbClr val="6F3FBC"/>
        </a:accent6>
        <a:hlink>
          <a:srgbClr val="86D1EC"/>
        </a:hlink>
        <a:folHlink>
          <a:srgbClr val="45C984"/>
        </a:folHlink>
      </a:clrScheme>
      <a:clrMap bg1="dk2" tx1="lt1" bg2="dk1" tx2="lt2" accent1="accent1" accent2="accent2" accent3="accent3" accent4="accent4" accent5="accent5" accent6="accent6" hlink="hlink" folHlink="folHlink"/>
    </a:extraClrScheme>
    <a:extraClrScheme>
      <a:clrScheme name="Beam 3">
        <a:dk1>
          <a:srgbClr val="3F4873"/>
        </a:dk1>
        <a:lt1>
          <a:srgbClr val="FFFFFF"/>
        </a:lt1>
        <a:dk2>
          <a:srgbClr val="4F598D"/>
        </a:dk2>
        <a:lt2>
          <a:srgbClr val="CCECFF"/>
        </a:lt2>
        <a:accent1>
          <a:srgbClr val="0099CC"/>
        </a:accent1>
        <a:accent2>
          <a:srgbClr val="4C8470"/>
        </a:accent2>
        <a:accent3>
          <a:srgbClr val="B2B5C5"/>
        </a:accent3>
        <a:accent4>
          <a:srgbClr val="DADADA"/>
        </a:accent4>
        <a:accent5>
          <a:srgbClr val="AACAE2"/>
        </a:accent5>
        <a:accent6>
          <a:srgbClr val="447765"/>
        </a:accent6>
        <a:hlink>
          <a:srgbClr val="99CC00"/>
        </a:hlink>
        <a:folHlink>
          <a:srgbClr val="96A4C8"/>
        </a:folHlink>
      </a:clrScheme>
      <a:clrMap bg1="dk2" tx1="lt1" bg2="dk1" tx2="lt2" accent1="accent1" accent2="accent2" accent3="accent3" accent4="accent4" accent5="accent5" accent6="accent6" hlink="hlink" folHlink="folHlink"/>
    </a:extraClrScheme>
    <a:extraClrScheme>
      <a:clrScheme name="Beam 4">
        <a:dk1>
          <a:srgbClr val="006E6B"/>
        </a:dk1>
        <a:lt1>
          <a:srgbClr val="FFFFFF"/>
        </a:lt1>
        <a:dk2>
          <a:srgbClr val="008080"/>
        </a:dk2>
        <a:lt2>
          <a:srgbClr val="E2EFCD"/>
        </a:lt2>
        <a:accent1>
          <a:srgbClr val="33CCCC"/>
        </a:accent1>
        <a:accent2>
          <a:srgbClr val="6352B8"/>
        </a:accent2>
        <a:accent3>
          <a:srgbClr val="AAC0C0"/>
        </a:accent3>
        <a:accent4>
          <a:srgbClr val="DADADA"/>
        </a:accent4>
        <a:accent5>
          <a:srgbClr val="ADE2E2"/>
        </a:accent5>
        <a:accent6>
          <a:srgbClr val="5949A6"/>
        </a:accent6>
        <a:hlink>
          <a:srgbClr val="CCFFFF"/>
        </a:hlink>
        <a:folHlink>
          <a:srgbClr val="99CCFF"/>
        </a:folHlink>
      </a:clrScheme>
      <a:clrMap bg1="dk2" tx1="lt1" bg2="dk1" tx2="lt2" accent1="accent1" accent2="accent2" accent3="accent3" accent4="accent4" accent5="accent5" accent6="accent6" hlink="hlink" folHlink="folHlink"/>
    </a:extraClrScheme>
    <a:extraClrScheme>
      <a:clrScheme name="Beam 5">
        <a:dk1>
          <a:srgbClr val="48562C"/>
        </a:dk1>
        <a:lt1>
          <a:srgbClr val="FFFFFF"/>
        </a:lt1>
        <a:dk2>
          <a:srgbClr val="546434"/>
        </a:dk2>
        <a:lt2>
          <a:srgbClr val="FFFFCC"/>
        </a:lt2>
        <a:accent1>
          <a:srgbClr val="7B8A6E"/>
        </a:accent1>
        <a:accent2>
          <a:srgbClr val="527C3A"/>
        </a:accent2>
        <a:accent3>
          <a:srgbClr val="B3B8AE"/>
        </a:accent3>
        <a:accent4>
          <a:srgbClr val="DADADA"/>
        </a:accent4>
        <a:accent5>
          <a:srgbClr val="BFC4BA"/>
        </a:accent5>
        <a:accent6>
          <a:srgbClr val="497034"/>
        </a:accent6>
        <a:hlink>
          <a:srgbClr val="55B55E"/>
        </a:hlink>
        <a:folHlink>
          <a:srgbClr val="85B3B1"/>
        </a:folHlink>
      </a:clrScheme>
      <a:clrMap bg1="dk2" tx1="lt1" bg2="dk1" tx2="lt2" accent1="accent1" accent2="accent2" accent3="accent3" accent4="accent4" accent5="accent5" accent6="accent6" hlink="hlink" folHlink="folHlink"/>
    </a:extraClrScheme>
    <a:extraClrScheme>
      <a:clrScheme name="Beam 6">
        <a:dk1>
          <a:srgbClr val="96B29E"/>
        </a:dk1>
        <a:lt1>
          <a:srgbClr val="FFFFFF"/>
        </a:lt1>
        <a:dk2>
          <a:srgbClr val="A5BDAC"/>
        </a:dk2>
        <a:lt2>
          <a:srgbClr val="FFFFCC"/>
        </a:lt2>
        <a:accent1>
          <a:srgbClr val="4E8880"/>
        </a:accent1>
        <a:accent2>
          <a:srgbClr val="2F71B9"/>
        </a:accent2>
        <a:accent3>
          <a:srgbClr val="CFDBD2"/>
        </a:accent3>
        <a:accent4>
          <a:srgbClr val="DADADA"/>
        </a:accent4>
        <a:accent5>
          <a:srgbClr val="B2C3C0"/>
        </a:accent5>
        <a:accent6>
          <a:srgbClr val="2A66A7"/>
        </a:accent6>
        <a:hlink>
          <a:srgbClr val="9DC0E7"/>
        </a:hlink>
        <a:folHlink>
          <a:srgbClr val="54CA89"/>
        </a:folHlink>
      </a:clrScheme>
      <a:clrMap bg1="dk2" tx1="lt1" bg2="dk1" tx2="lt2" accent1="accent1" accent2="accent2" accent3="accent3" accent4="accent4" accent5="accent5" accent6="accent6" hlink="hlink" folHlink="folHlink"/>
    </a:extraClrScheme>
    <a:extraClrScheme>
      <a:clrScheme name="Beam 7">
        <a:dk1>
          <a:srgbClr val="D49C00"/>
        </a:dk1>
        <a:lt1>
          <a:srgbClr val="FFFFFF"/>
        </a:lt1>
        <a:dk2>
          <a:srgbClr val="CC9900"/>
        </a:dk2>
        <a:lt2>
          <a:srgbClr val="CEBD40"/>
        </a:lt2>
        <a:accent1>
          <a:srgbClr val="CC6600"/>
        </a:accent1>
        <a:accent2>
          <a:srgbClr val="808000"/>
        </a:accent2>
        <a:accent3>
          <a:srgbClr val="E2CAAA"/>
        </a:accent3>
        <a:accent4>
          <a:srgbClr val="DADADA"/>
        </a:accent4>
        <a:accent5>
          <a:srgbClr val="E2B8AA"/>
        </a:accent5>
        <a:accent6>
          <a:srgbClr val="737300"/>
        </a:accent6>
        <a:hlink>
          <a:srgbClr val="FF9900"/>
        </a:hlink>
        <a:folHlink>
          <a:srgbClr val="FFFF99"/>
        </a:folHlink>
      </a:clrScheme>
      <a:clrMap bg1="dk2" tx1="lt1" bg2="dk1" tx2="lt2" accent1="accent1" accent2="accent2" accent3="accent3" accent4="accent4" accent5="accent5" accent6="accent6" hlink="hlink" folHlink="folHlink"/>
    </a:extraClrScheme>
    <a:extraClrScheme>
      <a:clrScheme name="Beam 8">
        <a:dk1>
          <a:srgbClr val="881700"/>
        </a:dk1>
        <a:lt1>
          <a:srgbClr val="FAF9E6"/>
        </a:lt1>
        <a:dk2>
          <a:srgbClr val="990000"/>
        </a:dk2>
        <a:lt2>
          <a:srgbClr val="EADC78"/>
        </a:lt2>
        <a:accent1>
          <a:srgbClr val="FF6600"/>
        </a:accent1>
        <a:accent2>
          <a:srgbClr val="B86D52"/>
        </a:accent2>
        <a:accent3>
          <a:srgbClr val="CAAAAA"/>
        </a:accent3>
        <a:accent4>
          <a:srgbClr val="D6D5C4"/>
        </a:accent4>
        <a:accent5>
          <a:srgbClr val="FFB8AA"/>
        </a:accent5>
        <a:accent6>
          <a:srgbClr val="A66249"/>
        </a:accent6>
        <a:hlink>
          <a:srgbClr val="D78D15"/>
        </a:hlink>
        <a:folHlink>
          <a:srgbClr val="C6B37E"/>
        </a:folHlink>
      </a:clrScheme>
      <a:clrMap bg1="dk2" tx1="lt1" bg2="dk1" tx2="lt2" accent1="accent1" accent2="accent2" accent3="accent3" accent4="accent4" accent5="accent5" accent6="accent6" hlink="hlink" folHlink="folHlink"/>
    </a:extraClrScheme>
    <a:extraClrScheme>
      <a:clrScheme name="Beam 9">
        <a:dk1>
          <a:srgbClr val="000000"/>
        </a:dk1>
        <a:lt1>
          <a:srgbClr val="FFFFFF"/>
        </a:lt1>
        <a:dk2>
          <a:srgbClr val="000000"/>
        </a:dk2>
        <a:lt2>
          <a:srgbClr val="DDDDDD"/>
        </a:lt2>
        <a:accent1>
          <a:srgbClr val="E6F5F6"/>
        </a:accent1>
        <a:accent2>
          <a:srgbClr val="A5E1A8"/>
        </a:accent2>
        <a:accent3>
          <a:srgbClr val="FFFFFF"/>
        </a:accent3>
        <a:accent4>
          <a:srgbClr val="000000"/>
        </a:accent4>
        <a:accent5>
          <a:srgbClr val="F0F9FA"/>
        </a:accent5>
        <a:accent6>
          <a:srgbClr val="95CC98"/>
        </a:accent6>
        <a:hlink>
          <a:srgbClr val="5B00B6"/>
        </a:hlink>
        <a:folHlink>
          <a:srgbClr val="34988E"/>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eme16">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4385</TotalTime>
  <Words>1457</Words>
  <Application>Microsoft Office PowerPoint</Application>
  <PresentationFormat>On-screen Show (4:3)</PresentationFormat>
  <Paragraphs>114</Paragraphs>
  <Slides>22</Slides>
  <Notes>0</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22</vt:i4>
      </vt:variant>
    </vt:vector>
  </HeadingPairs>
  <TitlesOfParts>
    <vt:vector size="31" baseType="lpstr">
      <vt:lpstr>Arial</vt:lpstr>
      <vt:lpstr>Calibri</vt:lpstr>
      <vt:lpstr>Lucida Sans Unicode</vt:lpstr>
      <vt:lpstr>Verdana</vt:lpstr>
      <vt:lpstr>Wingdings</vt:lpstr>
      <vt:lpstr>Wingdings 2</vt:lpstr>
      <vt:lpstr>Wingdings 3</vt:lpstr>
      <vt:lpstr>Beam</vt:lpstr>
      <vt:lpstr>Theme16</vt:lpstr>
      <vt:lpstr>According To The Scriptures</vt:lpstr>
      <vt:lpstr>1 Corinthians 15:1-4</vt:lpstr>
      <vt:lpstr>PowerPoint Presentation</vt:lpstr>
      <vt:lpstr>What Scriptures?</vt:lpstr>
      <vt:lpstr>Prophecy Versus Prediction</vt:lpstr>
      <vt:lpstr>Probability</vt:lpstr>
      <vt:lpstr>Bible Prophecies Unlikely All came to pass. (cf. Acts 3:18)</vt:lpstr>
      <vt:lpstr>The Prophecies Of Christ May Be Categorized:</vt:lpstr>
      <vt:lpstr>Prophecies Of Christ’s Birth And Their Fulfillment</vt:lpstr>
      <vt:lpstr>Prophecies Of Christ’s Birth And Their Fulfillment</vt:lpstr>
      <vt:lpstr>Prophecies Of Christ’s Birth And Their Fulfillment</vt:lpstr>
      <vt:lpstr>Prophecies Of Christ’s Birth And Their Fulfillment</vt:lpstr>
      <vt:lpstr>b</vt:lpstr>
      <vt:lpstr>Prophecies Of Christ’s Character And Fulfillment</vt:lpstr>
      <vt:lpstr>Prophecies Of His Ministry … And Fulfillment.</vt:lpstr>
      <vt:lpstr>Prophecies Of His Ministry … And Fulfillment.</vt:lpstr>
      <vt:lpstr>Prophecies Of His Betrayal, Trial</vt:lpstr>
      <vt:lpstr>Prophecies Of His Death</vt:lpstr>
      <vt:lpstr>Prophecies Of His Death</vt:lpstr>
      <vt:lpstr>Prophecies Of His Resurrection And Coronation</vt:lpstr>
      <vt:lpstr>Conclusion:</vt:lpstr>
      <vt:lpstr>Conclusion: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According To The Scriptures</dc:title>
  <dc:creator>Micky Galloway</dc:creator>
  <cp:lastModifiedBy>Richard Lidh</cp:lastModifiedBy>
  <cp:revision>19</cp:revision>
  <cp:lastPrinted>2020-12-10T00:41:40Z</cp:lastPrinted>
  <dcterms:created xsi:type="dcterms:W3CDTF">2016-02-07T00:19:39Z</dcterms:created>
  <dcterms:modified xsi:type="dcterms:W3CDTF">2020-12-10T00:41:44Z</dcterms:modified>
</cp:coreProperties>
</file>